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9144000" cy="5143500" type="screen16x9"/>
  <p:notesSz cx="6858000" cy="9144000"/>
  <p:embeddedFontLst>
    <p:embeddedFont>
      <p:font typeface="Bebas Neue" panose="020B0606020202050201" pitchFamily="34" charset="0"/>
      <p:regular r:id="rId14"/>
    </p:embeddedFont>
    <p:embeddedFont>
      <p:font typeface="Calibri" panose="020F0502020204030204" pitchFamily="34" charset="0"/>
      <p:regular r:id="rId15"/>
      <p:bold r:id="rId16"/>
      <p:italic r:id="rId17"/>
      <p:boldItalic r:id="rId18"/>
    </p:embeddedFont>
    <p:embeddedFont>
      <p:font typeface="Franklin Gothic" panose="020B0604020202020204" charset="0"/>
      <p:bold r:id="rId19"/>
    </p:embeddedFont>
    <p:embeddedFont>
      <p:font typeface="Roboto Condensed" panose="02000000000000000000" pitchFamily="2" charset="0"/>
      <p:regular r:id="rId20"/>
      <p:bold r:id="rId21"/>
      <p:italic r:id="rId22"/>
      <p:boldItalic r:id="rId23"/>
    </p:embeddedFont>
    <p:embeddedFont>
      <p:font typeface="Roboto Mono" panose="00000009000000000000"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4YTPdpmrg8bYC8MgADhXFVm4k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9150" autoAdjust="0"/>
  </p:normalViewPr>
  <p:slideViewPr>
    <p:cSldViewPr snapToGrid="0">
      <p:cViewPr varScale="1">
        <p:scale>
          <a:sx n="97" d="100"/>
          <a:sy n="97" d="100"/>
        </p:scale>
        <p:origin x="1181"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2433f11f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2433f11f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2433f11f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2433f11f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f3c6bb8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f3c6bb8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433f11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433f11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2433f11f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2433f11f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2433f11f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2433f11f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62433f11f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62433f11f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2433f11f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2433f11f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62433f11f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62433f11f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13"/>
          <p:cNvSpPr/>
          <p:nvPr/>
        </p:nvSpPr>
        <p:spPr>
          <a:xfrm flipH="1">
            <a:off x="0" y="0"/>
            <a:ext cx="4629587" cy="51435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13"/>
          <p:cNvPicPr preferRelativeResize="0"/>
          <p:nvPr/>
        </p:nvPicPr>
        <p:blipFill rotWithShape="1">
          <a:blip r:embed="rId2">
            <a:alphaModFix/>
          </a:blip>
          <a:srcRect/>
          <a:stretch/>
        </p:blipFill>
        <p:spPr>
          <a:xfrm>
            <a:off x="20" y="8969"/>
            <a:ext cx="4518116" cy="51263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13"/>
          <p:cNvPicPr preferRelativeResize="0"/>
          <p:nvPr/>
        </p:nvPicPr>
        <p:blipFill rotWithShape="1">
          <a:blip r:embed="rId3">
            <a:alphaModFix/>
          </a:blip>
          <a:srcRect/>
          <a:stretch/>
        </p:blipFill>
        <p:spPr>
          <a:xfrm>
            <a:off x="5190123" y="159202"/>
            <a:ext cx="2811198" cy="439666"/>
          </a:xfrm>
          <a:prstGeom prst="rect">
            <a:avLst/>
          </a:prstGeom>
          <a:noFill/>
          <a:ln>
            <a:noFill/>
          </a:ln>
        </p:spPr>
      </p:pic>
      <p:sp>
        <p:nvSpPr>
          <p:cNvPr id="13" name="Google Shape;13;p13"/>
          <p:cNvSpPr txBox="1">
            <a:spLocks noGrp="1"/>
          </p:cNvSpPr>
          <p:nvPr>
            <p:ph type="subTitle" idx="1"/>
          </p:nvPr>
        </p:nvSpPr>
        <p:spPr>
          <a:xfrm>
            <a:off x="5284700" y="4215656"/>
            <a:ext cx="3603900" cy="655500"/>
          </a:xfrm>
          <a:prstGeom prst="rect">
            <a:avLst/>
          </a:prstGeom>
          <a:solidFill>
            <a:srgbClr val="DE3075"/>
          </a:solidFill>
          <a:ln>
            <a:noFill/>
          </a:ln>
        </p:spPr>
        <p:txBody>
          <a:bodyPr spcFirstLastPara="1" wrap="square" lIns="91425" tIns="0" rIns="182875" bIns="0" anchor="t" anchorCtr="0">
            <a:noAutofit/>
          </a:bodyPr>
          <a:lstStyle>
            <a:lvl1pPr lvl="0" algn="r" rtl="0">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rtl="0">
              <a:lnSpc>
                <a:spcPct val="90000"/>
              </a:lnSpc>
              <a:spcBef>
                <a:spcPts val="1000"/>
              </a:spcBef>
              <a:spcAft>
                <a:spcPts val="0"/>
              </a:spcAft>
              <a:buSzPts val="2400"/>
              <a:buNone/>
              <a:defRPr sz="4800" b="1">
                <a:solidFill>
                  <a:srgbClr val="FFFFFF"/>
                </a:solidFill>
              </a:defRPr>
            </a:lvl2pPr>
            <a:lvl3pPr lvl="2" algn="r" rtl="0">
              <a:lnSpc>
                <a:spcPct val="90000"/>
              </a:lnSpc>
              <a:spcBef>
                <a:spcPts val="1000"/>
              </a:spcBef>
              <a:spcAft>
                <a:spcPts val="0"/>
              </a:spcAft>
              <a:buSzPts val="1800"/>
              <a:buNone/>
              <a:defRPr sz="4800" b="1">
                <a:solidFill>
                  <a:srgbClr val="FFFFFF"/>
                </a:solidFill>
              </a:defRPr>
            </a:lvl3pPr>
            <a:lvl4pPr lvl="3" algn="r" rtl="0">
              <a:lnSpc>
                <a:spcPct val="90000"/>
              </a:lnSpc>
              <a:spcBef>
                <a:spcPts val="1000"/>
              </a:spcBef>
              <a:spcAft>
                <a:spcPts val="0"/>
              </a:spcAft>
              <a:buSzPts val="1600"/>
              <a:buNone/>
              <a:defRPr sz="4800" b="1">
                <a:solidFill>
                  <a:srgbClr val="FFFFFF"/>
                </a:solidFill>
              </a:defRPr>
            </a:lvl4pPr>
            <a:lvl5pPr lvl="4" algn="r" rtl="0">
              <a:lnSpc>
                <a:spcPct val="90000"/>
              </a:lnSpc>
              <a:spcBef>
                <a:spcPts val="1000"/>
              </a:spcBef>
              <a:spcAft>
                <a:spcPts val="0"/>
              </a:spcAft>
              <a:buSzPts val="1400"/>
              <a:buNone/>
              <a:defRPr sz="4800" b="1">
                <a:solidFill>
                  <a:srgbClr val="FFFFFF"/>
                </a:solidFill>
              </a:defRPr>
            </a:lvl5pPr>
            <a:lvl6pPr lvl="5" algn="r" rtl="0">
              <a:lnSpc>
                <a:spcPct val="90000"/>
              </a:lnSpc>
              <a:spcBef>
                <a:spcPts val="1000"/>
              </a:spcBef>
              <a:spcAft>
                <a:spcPts val="0"/>
              </a:spcAft>
              <a:buSzPts val="1200"/>
              <a:buNone/>
              <a:defRPr sz="4800" b="1">
                <a:solidFill>
                  <a:srgbClr val="FFFFFF"/>
                </a:solidFill>
              </a:defRPr>
            </a:lvl6pPr>
            <a:lvl7pPr lvl="6" algn="r" rtl="0">
              <a:lnSpc>
                <a:spcPct val="90000"/>
              </a:lnSpc>
              <a:spcBef>
                <a:spcPts val="1000"/>
              </a:spcBef>
              <a:spcAft>
                <a:spcPts val="0"/>
              </a:spcAft>
              <a:buSzPts val="1000"/>
              <a:buNone/>
              <a:defRPr sz="4800" b="1">
                <a:solidFill>
                  <a:srgbClr val="FFFFFF"/>
                </a:solidFill>
              </a:defRPr>
            </a:lvl7pPr>
            <a:lvl8pPr lvl="7" algn="r" rtl="0">
              <a:lnSpc>
                <a:spcPct val="90000"/>
              </a:lnSpc>
              <a:spcBef>
                <a:spcPts val="1000"/>
              </a:spcBef>
              <a:spcAft>
                <a:spcPts val="0"/>
              </a:spcAft>
              <a:buSzPts val="800"/>
              <a:buNone/>
              <a:defRPr sz="4800" b="1">
                <a:solidFill>
                  <a:srgbClr val="FFFFFF"/>
                </a:solidFill>
              </a:defRPr>
            </a:lvl8pPr>
            <a:lvl9pPr lvl="8" algn="r" rtl="0">
              <a:lnSpc>
                <a:spcPct val="90000"/>
              </a:lnSpc>
              <a:spcBef>
                <a:spcPts val="1000"/>
              </a:spcBef>
              <a:spcAft>
                <a:spcPts val="0"/>
              </a:spcAft>
              <a:buSzPts val="600"/>
              <a:buNone/>
              <a:defRPr sz="4800" b="1">
                <a:solidFill>
                  <a:srgbClr val="FFFFFF"/>
                </a:solidFill>
              </a:defRPr>
            </a:lvl9pPr>
          </a:lstStyle>
          <a:p>
            <a:endParaRPr/>
          </a:p>
        </p:txBody>
      </p:sp>
      <p:sp>
        <p:nvSpPr>
          <p:cNvPr id="14" name="Google Shape;14;p13"/>
          <p:cNvSpPr txBox="1">
            <a:spLocks noGrp="1"/>
          </p:cNvSpPr>
          <p:nvPr>
            <p:ph type="title"/>
          </p:nvPr>
        </p:nvSpPr>
        <p:spPr>
          <a:xfrm>
            <a:off x="3993775" y="1865775"/>
            <a:ext cx="4894800" cy="21684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SzPts val="3000"/>
              <a:buNone/>
              <a:defRPr sz="6600">
                <a:latin typeface="Calibri"/>
                <a:ea typeface="Calibri"/>
                <a:cs typeface="Calibri"/>
                <a:sym typeface="Calibri"/>
              </a:defRPr>
            </a:lvl1pPr>
            <a:lvl2pPr lvl="1" algn="r" rtl="0">
              <a:lnSpc>
                <a:spcPct val="100000"/>
              </a:lnSpc>
              <a:spcBef>
                <a:spcPts val="0"/>
              </a:spcBef>
              <a:spcAft>
                <a:spcPts val="0"/>
              </a:spcAft>
              <a:buSzPts val="3000"/>
              <a:buNone/>
              <a:defRPr sz="5600"/>
            </a:lvl2pPr>
            <a:lvl3pPr lvl="2" algn="r" rtl="0">
              <a:lnSpc>
                <a:spcPct val="100000"/>
              </a:lnSpc>
              <a:spcBef>
                <a:spcPts val="0"/>
              </a:spcBef>
              <a:spcAft>
                <a:spcPts val="0"/>
              </a:spcAft>
              <a:buSzPts val="3000"/>
              <a:buNone/>
              <a:defRPr sz="5600"/>
            </a:lvl3pPr>
            <a:lvl4pPr lvl="3" algn="r" rtl="0">
              <a:lnSpc>
                <a:spcPct val="100000"/>
              </a:lnSpc>
              <a:spcBef>
                <a:spcPts val="0"/>
              </a:spcBef>
              <a:spcAft>
                <a:spcPts val="0"/>
              </a:spcAft>
              <a:buSzPts val="3000"/>
              <a:buNone/>
              <a:defRPr sz="5600"/>
            </a:lvl4pPr>
            <a:lvl5pPr lvl="4" algn="r" rtl="0">
              <a:lnSpc>
                <a:spcPct val="100000"/>
              </a:lnSpc>
              <a:spcBef>
                <a:spcPts val="0"/>
              </a:spcBef>
              <a:spcAft>
                <a:spcPts val="0"/>
              </a:spcAft>
              <a:buSzPts val="3000"/>
              <a:buNone/>
              <a:defRPr sz="5600"/>
            </a:lvl5pPr>
            <a:lvl6pPr lvl="5" algn="r" rtl="0">
              <a:lnSpc>
                <a:spcPct val="100000"/>
              </a:lnSpc>
              <a:spcBef>
                <a:spcPts val="0"/>
              </a:spcBef>
              <a:spcAft>
                <a:spcPts val="0"/>
              </a:spcAft>
              <a:buSzPts val="3000"/>
              <a:buNone/>
              <a:defRPr sz="5600"/>
            </a:lvl6pPr>
            <a:lvl7pPr lvl="6" algn="r" rtl="0">
              <a:lnSpc>
                <a:spcPct val="100000"/>
              </a:lnSpc>
              <a:spcBef>
                <a:spcPts val="0"/>
              </a:spcBef>
              <a:spcAft>
                <a:spcPts val="0"/>
              </a:spcAft>
              <a:buSzPts val="3000"/>
              <a:buNone/>
              <a:defRPr sz="5600"/>
            </a:lvl7pPr>
            <a:lvl8pPr lvl="7" algn="r" rtl="0">
              <a:lnSpc>
                <a:spcPct val="100000"/>
              </a:lnSpc>
              <a:spcBef>
                <a:spcPts val="0"/>
              </a:spcBef>
              <a:spcAft>
                <a:spcPts val="0"/>
              </a:spcAft>
              <a:buSzPts val="3000"/>
              <a:buNone/>
              <a:defRPr sz="5600"/>
            </a:lvl8pPr>
            <a:lvl9pPr lvl="8" algn="r" rtl="0">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5">
  <p:cSld name="TITLE_3_6">
    <p:bg>
      <p:bgPr>
        <a:solidFill>
          <a:schemeClr val="accent4"/>
        </a:solidFill>
        <a:effectLst/>
      </p:bgPr>
    </p:bg>
    <p:spTree>
      <p:nvGrpSpPr>
        <p:cNvPr id="1" name="Shape 69"/>
        <p:cNvGrpSpPr/>
        <p:nvPr/>
      </p:nvGrpSpPr>
      <p:grpSpPr>
        <a:xfrm>
          <a:off x="0" y="0"/>
          <a:ext cx="0" cy="0"/>
          <a:chOff x="0" y="0"/>
          <a:chExt cx="0" cy="0"/>
        </a:xfrm>
      </p:grpSpPr>
      <p:sp>
        <p:nvSpPr>
          <p:cNvPr id="70" name="Google Shape;70;p22"/>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71" name="Google Shape;71;p22"/>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72" name="Google Shape;72;p22" descr="Una caricatura de una ciudad&#10;&#10;Descripción generada automáticamente"/>
          <p:cNvPicPr preferRelativeResize="0"/>
          <p:nvPr/>
        </p:nvPicPr>
        <p:blipFill rotWithShape="1">
          <a:blip r:embed="rId3">
            <a:alphaModFix/>
          </a:blip>
          <a:srcRect l="9870" r="648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3" name="Google Shape;73;p22"/>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5">
  <p:cSld name="OBJECT_1_1_1">
    <p:spTree>
      <p:nvGrpSpPr>
        <p:cNvPr id="1" name="Shape 74"/>
        <p:cNvGrpSpPr/>
        <p:nvPr/>
      </p:nvGrpSpPr>
      <p:grpSpPr>
        <a:xfrm>
          <a:off x="0" y="0"/>
          <a:ext cx="0" cy="0"/>
          <a:chOff x="0" y="0"/>
          <a:chExt cx="0" cy="0"/>
        </a:xfrm>
      </p:grpSpPr>
      <p:sp>
        <p:nvSpPr>
          <p:cNvPr id="75" name="Google Shape;75;p23"/>
          <p:cNvSpPr/>
          <p:nvPr/>
        </p:nvSpPr>
        <p:spPr>
          <a:xfrm>
            <a:off x="770850" y="159544"/>
            <a:ext cx="903600" cy="6099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3"/>
          <p:cNvSpPr/>
          <p:nvPr/>
        </p:nvSpPr>
        <p:spPr>
          <a:xfrm>
            <a:off x="146422" y="159544"/>
            <a:ext cx="903600" cy="6099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 name="Google Shape;77;p23"/>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78" name="Google Shape;78;p23"/>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79" name="Google Shape;79;p23"/>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80" name="Google Shape;80;p23"/>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1" name="Google Shape;81;p23"/>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4">
  <p:cSld name="TITLE_2_1">
    <p:bg>
      <p:bgPr>
        <a:solidFill>
          <a:schemeClr val="accent3"/>
        </a:solidFill>
        <a:effectLst/>
      </p:bgPr>
    </p:bg>
    <p:spTree>
      <p:nvGrpSpPr>
        <p:cNvPr id="1" name="Shape 82"/>
        <p:cNvGrpSpPr/>
        <p:nvPr/>
      </p:nvGrpSpPr>
      <p:grpSpPr>
        <a:xfrm>
          <a:off x="0" y="0"/>
          <a:ext cx="0" cy="0"/>
          <a:chOff x="0" y="0"/>
          <a:chExt cx="0" cy="0"/>
        </a:xfrm>
      </p:grpSpPr>
      <p:sp>
        <p:nvSpPr>
          <p:cNvPr id="83" name="Google Shape;83;p20"/>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84" name="Google Shape;84;p20"/>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85" name="Google Shape;85;p20" descr="Imagen que contiene persona, foto, hombre, mujer&#10;&#10;Descripción generada automáticamente"/>
          <p:cNvPicPr preferRelativeResize="0"/>
          <p:nvPr/>
        </p:nvPicPr>
        <p:blipFill rotWithShape="1">
          <a:blip r:embed="rId3">
            <a:alphaModFix/>
          </a:blip>
          <a:srcRect r="1635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6" name="Google Shape;86;p20"/>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4">
  <p:cSld name="OBJECT_1_1">
    <p:spTree>
      <p:nvGrpSpPr>
        <p:cNvPr id="1" name="Shape 87"/>
        <p:cNvGrpSpPr/>
        <p:nvPr/>
      </p:nvGrpSpPr>
      <p:grpSpPr>
        <a:xfrm>
          <a:off x="0" y="0"/>
          <a:ext cx="0" cy="0"/>
          <a:chOff x="0" y="0"/>
          <a:chExt cx="0" cy="0"/>
        </a:xfrm>
      </p:grpSpPr>
      <p:sp>
        <p:nvSpPr>
          <p:cNvPr id="88" name="Google Shape;88;p21"/>
          <p:cNvSpPr/>
          <p:nvPr/>
        </p:nvSpPr>
        <p:spPr>
          <a:xfrm>
            <a:off x="770850" y="159544"/>
            <a:ext cx="903600" cy="6099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1"/>
          <p:cNvSpPr/>
          <p:nvPr/>
        </p:nvSpPr>
        <p:spPr>
          <a:xfrm>
            <a:off x="146422" y="159544"/>
            <a:ext cx="903600" cy="6099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 name="Google Shape;90;p21"/>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91" name="Google Shape;91;p21"/>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2" name="Google Shape;92;p21"/>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93" name="Google Shape;93;p21"/>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94" name="Google Shape;94;p21"/>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5"/>
        <p:cNvGrpSpPr/>
        <p:nvPr/>
      </p:nvGrpSpPr>
      <p:grpSpPr>
        <a:xfrm>
          <a:off x="0" y="0"/>
          <a:ext cx="0" cy="0"/>
          <a:chOff x="0" y="0"/>
          <a:chExt cx="0" cy="0"/>
        </a:xfrm>
      </p:grpSpPr>
      <p:sp>
        <p:nvSpPr>
          <p:cNvPr id="96" name="Google Shape;96;p24"/>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body" idx="1"/>
          </p:nvPr>
        </p:nvSpPr>
        <p:spPr>
          <a:xfrm>
            <a:off x="560387" y="1976192"/>
            <a:ext cx="8023200" cy="1707000"/>
          </a:xfrm>
          <a:prstGeom prst="rect">
            <a:avLst/>
          </a:prstGeom>
          <a:noFill/>
          <a:ln>
            <a:noFill/>
          </a:ln>
        </p:spPr>
        <p:txBody>
          <a:bodyPr spcFirstLastPara="1" wrap="square" lIns="90000" tIns="45700" rIns="91425" bIns="45700" anchor="ctr" anchorCtr="0">
            <a:noAutofit/>
          </a:bodyPr>
          <a:lstStyle>
            <a:lvl1pPr marL="457200" lvl="0" indent="-228600" algn="ctr" rtl="0">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rtl="0">
              <a:lnSpc>
                <a:spcPct val="90000"/>
              </a:lnSpc>
              <a:spcBef>
                <a:spcPts val="500"/>
              </a:spcBef>
              <a:spcAft>
                <a:spcPts val="0"/>
              </a:spcAft>
              <a:buSzPts val="2400"/>
              <a:buChar char="•"/>
              <a:defRPr/>
            </a:lvl2pPr>
            <a:lvl3pPr marL="1371600" lvl="2" indent="-342900" algn="l" rtl="0">
              <a:lnSpc>
                <a:spcPct val="90000"/>
              </a:lnSpc>
              <a:spcBef>
                <a:spcPts val="500"/>
              </a:spcBef>
              <a:spcAft>
                <a:spcPts val="0"/>
              </a:spcAft>
              <a:buSzPts val="1800"/>
              <a:buChar char="○"/>
              <a:defRPr/>
            </a:lvl3pPr>
            <a:lvl4pPr marL="1828800" lvl="3" indent="-330200" algn="l" rtl="0">
              <a:lnSpc>
                <a:spcPct val="90000"/>
              </a:lnSpc>
              <a:spcBef>
                <a:spcPts val="500"/>
              </a:spcBef>
              <a:spcAft>
                <a:spcPts val="0"/>
              </a:spcAft>
              <a:buSzPts val="1600"/>
              <a:buChar char="•"/>
              <a:defRPr/>
            </a:lvl4pPr>
            <a:lvl5pPr marL="2286000" lvl="4" indent="-317500" algn="l" rtl="0">
              <a:lnSpc>
                <a:spcPct val="90000"/>
              </a:lnSpc>
              <a:spcBef>
                <a:spcPts val="500"/>
              </a:spcBef>
              <a:spcAft>
                <a:spcPts val="0"/>
              </a:spcAft>
              <a:buSzPts val="1400"/>
              <a:buChar char="•"/>
              <a:defRPr/>
            </a:lvl5pPr>
            <a:lvl6pPr marL="2743200" lvl="5" indent="-304800" algn="l" rtl="0">
              <a:lnSpc>
                <a:spcPct val="90000"/>
              </a:lnSpc>
              <a:spcBef>
                <a:spcPts val="500"/>
              </a:spcBef>
              <a:spcAft>
                <a:spcPts val="0"/>
              </a:spcAft>
              <a:buSzPts val="1200"/>
              <a:buChar char="•"/>
              <a:defRPr/>
            </a:lvl6pPr>
            <a:lvl7pPr marL="3200400" lvl="6" indent="-292100" algn="l" rtl="0">
              <a:lnSpc>
                <a:spcPct val="90000"/>
              </a:lnSpc>
              <a:spcBef>
                <a:spcPts val="500"/>
              </a:spcBef>
              <a:spcAft>
                <a:spcPts val="0"/>
              </a:spcAft>
              <a:buSzPts val="1000"/>
              <a:buChar char="•"/>
              <a:defRPr/>
            </a:lvl7pPr>
            <a:lvl8pPr marL="3657600" lvl="7" indent="-279400" algn="l" rtl="0">
              <a:lnSpc>
                <a:spcPct val="90000"/>
              </a:lnSpc>
              <a:spcBef>
                <a:spcPts val="500"/>
              </a:spcBef>
              <a:spcAft>
                <a:spcPts val="0"/>
              </a:spcAft>
              <a:buSzPts val="800"/>
              <a:buChar char="•"/>
              <a:defRPr/>
            </a:lvl8pPr>
            <a:lvl9pPr marL="4114800" lvl="8" indent="-266700" algn="l" rtl="0">
              <a:lnSpc>
                <a:spcPct val="90000"/>
              </a:lnSpc>
              <a:spcBef>
                <a:spcPts val="500"/>
              </a:spcBef>
              <a:spcAft>
                <a:spcPts val="0"/>
              </a:spcAft>
              <a:buSzPts val="600"/>
              <a:buChar char="•"/>
              <a:defRPr/>
            </a:lvl9pPr>
          </a:lstStyle>
          <a:p>
            <a:endParaRPr/>
          </a:p>
        </p:txBody>
      </p:sp>
      <p:pic>
        <p:nvPicPr>
          <p:cNvPr id="99" name="Google Shape;99;p25"/>
          <p:cNvPicPr preferRelativeResize="0"/>
          <p:nvPr/>
        </p:nvPicPr>
        <p:blipFill rotWithShape="1">
          <a:blip r:embed="rId2">
            <a:alphaModFix/>
          </a:blip>
          <a:srcRect/>
          <a:stretch/>
        </p:blipFill>
        <p:spPr>
          <a:xfrm>
            <a:off x="6179349" y="294563"/>
            <a:ext cx="2759037" cy="344719"/>
          </a:xfrm>
          <a:prstGeom prst="rect">
            <a:avLst/>
          </a:prstGeom>
          <a:noFill/>
          <a:ln>
            <a:noFill/>
          </a:ln>
        </p:spPr>
      </p:pic>
      <p:sp>
        <p:nvSpPr>
          <p:cNvPr id="100" name="Google Shape;100;p25"/>
          <p:cNvSpPr txBox="1">
            <a:spLocks noGrp="1"/>
          </p:cNvSpPr>
          <p:nvPr>
            <p:ph type="body" idx="2"/>
          </p:nvPr>
        </p:nvSpPr>
        <p:spPr>
          <a:xfrm>
            <a:off x="560387" y="1224215"/>
            <a:ext cx="8023200" cy="499200"/>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rtl="0">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rtl="0">
              <a:lnSpc>
                <a:spcPct val="90000"/>
              </a:lnSpc>
              <a:spcBef>
                <a:spcPts val="500"/>
              </a:spcBef>
              <a:spcAft>
                <a:spcPts val="0"/>
              </a:spcAft>
              <a:buSzPts val="2400"/>
              <a:buChar char="•"/>
              <a:defRPr/>
            </a:lvl2pPr>
            <a:lvl3pPr marL="1371600" lvl="2" indent="-342900" algn="l" rtl="0">
              <a:lnSpc>
                <a:spcPct val="90000"/>
              </a:lnSpc>
              <a:spcBef>
                <a:spcPts val="500"/>
              </a:spcBef>
              <a:spcAft>
                <a:spcPts val="0"/>
              </a:spcAft>
              <a:buSzPts val="1800"/>
              <a:buChar char="○"/>
              <a:defRPr/>
            </a:lvl3pPr>
            <a:lvl4pPr marL="1828800" lvl="3" indent="-330200" algn="l" rtl="0">
              <a:lnSpc>
                <a:spcPct val="90000"/>
              </a:lnSpc>
              <a:spcBef>
                <a:spcPts val="500"/>
              </a:spcBef>
              <a:spcAft>
                <a:spcPts val="0"/>
              </a:spcAft>
              <a:buSzPts val="1600"/>
              <a:buChar char="•"/>
              <a:defRPr/>
            </a:lvl4pPr>
            <a:lvl5pPr marL="2286000" lvl="4" indent="-317500" algn="l" rtl="0">
              <a:lnSpc>
                <a:spcPct val="90000"/>
              </a:lnSpc>
              <a:spcBef>
                <a:spcPts val="500"/>
              </a:spcBef>
              <a:spcAft>
                <a:spcPts val="0"/>
              </a:spcAft>
              <a:buSzPts val="1400"/>
              <a:buChar char="•"/>
              <a:defRPr/>
            </a:lvl5pPr>
            <a:lvl6pPr marL="2743200" lvl="5" indent="-304800" algn="l" rtl="0">
              <a:lnSpc>
                <a:spcPct val="90000"/>
              </a:lnSpc>
              <a:spcBef>
                <a:spcPts val="500"/>
              </a:spcBef>
              <a:spcAft>
                <a:spcPts val="0"/>
              </a:spcAft>
              <a:buSzPts val="1200"/>
              <a:buChar char="•"/>
              <a:defRPr/>
            </a:lvl6pPr>
            <a:lvl7pPr marL="3200400" lvl="6" indent="-292100" algn="l" rtl="0">
              <a:lnSpc>
                <a:spcPct val="90000"/>
              </a:lnSpc>
              <a:spcBef>
                <a:spcPts val="500"/>
              </a:spcBef>
              <a:spcAft>
                <a:spcPts val="0"/>
              </a:spcAft>
              <a:buSzPts val="1000"/>
              <a:buChar char="•"/>
              <a:defRPr/>
            </a:lvl7pPr>
            <a:lvl8pPr marL="3657600" lvl="7" indent="-279400" algn="l" rtl="0">
              <a:lnSpc>
                <a:spcPct val="90000"/>
              </a:lnSpc>
              <a:spcBef>
                <a:spcPts val="500"/>
              </a:spcBef>
              <a:spcAft>
                <a:spcPts val="0"/>
              </a:spcAft>
              <a:buSzPts val="800"/>
              <a:buChar char="•"/>
              <a:defRPr/>
            </a:lvl8pPr>
            <a:lvl9pPr marL="4114800" lvl="8" indent="-266700" algn="l" rtl="0">
              <a:lnSpc>
                <a:spcPct val="90000"/>
              </a:lnSpc>
              <a:spcBef>
                <a:spcPts val="500"/>
              </a:spcBef>
              <a:spcAft>
                <a:spcPts val="0"/>
              </a:spcAft>
              <a:buSzPts val="600"/>
              <a:buChar char="•"/>
              <a:defRPr/>
            </a:lvl9pPr>
          </a:lstStyle>
          <a:p>
            <a:endParaRPr/>
          </a:p>
        </p:txBody>
      </p:sp>
      <p:sp>
        <p:nvSpPr>
          <p:cNvPr id="101" name="Google Shape;101;p25"/>
          <p:cNvSpPr/>
          <p:nvPr/>
        </p:nvSpPr>
        <p:spPr>
          <a:xfrm>
            <a:off x="770850" y="159544"/>
            <a:ext cx="903600" cy="6099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5"/>
          <p:cNvSpPr/>
          <p:nvPr/>
        </p:nvSpPr>
        <p:spPr>
          <a:xfrm>
            <a:off x="146422" y="159544"/>
            <a:ext cx="903600" cy="6099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5"/>
          <p:cNvSpPr/>
          <p:nvPr/>
        </p:nvSpPr>
        <p:spPr>
          <a:xfrm>
            <a:off x="1372975" y="159544"/>
            <a:ext cx="4806300" cy="6099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104" name="Google Shape;104;p25"/>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cabezado de sección 6">
  <p:cSld name="TITLE_3_1_1">
    <p:bg>
      <p:bgPr>
        <a:solidFill>
          <a:schemeClr val="lt2"/>
        </a:solidFill>
        <a:effectLst/>
      </p:bgPr>
    </p:bg>
    <p:spTree>
      <p:nvGrpSpPr>
        <p:cNvPr id="1" name="Shape 105"/>
        <p:cNvGrpSpPr/>
        <p:nvPr/>
      </p:nvGrpSpPr>
      <p:grpSpPr>
        <a:xfrm>
          <a:off x="0" y="0"/>
          <a:ext cx="0" cy="0"/>
          <a:chOff x="0" y="0"/>
          <a:chExt cx="0" cy="0"/>
        </a:xfrm>
      </p:grpSpPr>
      <p:sp>
        <p:nvSpPr>
          <p:cNvPr id="106" name="Google Shape;106;p26"/>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07" name="Google Shape;107;p26"/>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108" name="Google Shape;108;p26" descr="Imagen que contiene persona, foto, hombre, mujer&#10;&#10;Descripción generada automáticamente"/>
          <p:cNvPicPr preferRelativeResize="0"/>
          <p:nvPr/>
        </p:nvPicPr>
        <p:blipFill rotWithShape="1">
          <a:blip r:embed="rId3">
            <a:alphaModFix/>
          </a:blip>
          <a:srcRect r="1635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09" name="Google Shape;109;p26"/>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y objetos 6">
  <p:cSld name="OBJECT_1_1_1_1">
    <p:spTree>
      <p:nvGrpSpPr>
        <p:cNvPr id="1" name="Shape 110"/>
        <p:cNvGrpSpPr/>
        <p:nvPr/>
      </p:nvGrpSpPr>
      <p:grpSpPr>
        <a:xfrm>
          <a:off x="0" y="0"/>
          <a:ext cx="0" cy="0"/>
          <a:chOff x="0" y="0"/>
          <a:chExt cx="0" cy="0"/>
        </a:xfrm>
      </p:grpSpPr>
      <p:sp>
        <p:nvSpPr>
          <p:cNvPr id="111" name="Google Shape;111;p27"/>
          <p:cNvSpPr/>
          <p:nvPr/>
        </p:nvSpPr>
        <p:spPr>
          <a:xfrm>
            <a:off x="770850" y="159544"/>
            <a:ext cx="903600" cy="609900"/>
          </a:xfrm>
          <a:prstGeom prst="parallelogram">
            <a:avLst>
              <a:gd name="adj" fmla="val 4531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7"/>
          <p:cNvSpPr/>
          <p:nvPr/>
        </p:nvSpPr>
        <p:spPr>
          <a:xfrm>
            <a:off x="146422" y="159544"/>
            <a:ext cx="903600" cy="609900"/>
          </a:xfrm>
          <a:prstGeom prst="parallelogram">
            <a:avLst>
              <a:gd name="adj" fmla="val 45310"/>
            </a:avLst>
          </a:prstGeom>
          <a:gradFill>
            <a:gsLst>
              <a:gs pos="0">
                <a:srgbClr val="FFFFFF"/>
              </a:gs>
              <a:gs pos="65000">
                <a:schemeClr val="lt2"/>
              </a:gs>
              <a:gs pos="100000">
                <a:schemeClr val="l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27"/>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114" name="Google Shape;114;p27"/>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15" name="Google Shape;115;p27"/>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116" name="Google Shape;116;p27"/>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17" name="Google Shape;117;p27"/>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cabezado de sección 7">
  <p:cSld name="TITLE_3_2_2">
    <p:bg>
      <p:bgPr>
        <a:solidFill>
          <a:schemeClr val="dk1"/>
        </a:solidFill>
        <a:effectLst/>
      </p:bgPr>
    </p:bg>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004575" y="2607113"/>
            <a:ext cx="5995800" cy="1202400"/>
          </a:xfrm>
          <a:prstGeom prst="rect">
            <a:avLst/>
          </a:prstGeom>
          <a:solidFill>
            <a:srgbClr val="898B90"/>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
        <p:nvSpPr>
          <p:cNvPr id="120" name="Google Shape;120;p28"/>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21" name="Google Shape;121;p28"/>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122" name="Google Shape;122;p28" descr="Una caricatura de una ciudad&#10;&#10;Descripción generada automáticamente"/>
          <p:cNvPicPr preferRelativeResize="0"/>
          <p:nvPr/>
        </p:nvPicPr>
        <p:blipFill rotWithShape="1">
          <a:blip r:embed="rId3">
            <a:alphaModFix/>
          </a:blip>
          <a:srcRect l="9870" r="648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7">
  <p:cSld name="OBJECT_1_1_1_1_1">
    <p:spTree>
      <p:nvGrpSpPr>
        <p:cNvPr id="1" name="Shape 123"/>
        <p:cNvGrpSpPr/>
        <p:nvPr/>
      </p:nvGrpSpPr>
      <p:grpSpPr>
        <a:xfrm>
          <a:off x="0" y="0"/>
          <a:ext cx="0" cy="0"/>
          <a:chOff x="0" y="0"/>
          <a:chExt cx="0" cy="0"/>
        </a:xfrm>
      </p:grpSpPr>
      <p:sp>
        <p:nvSpPr>
          <p:cNvPr id="124" name="Google Shape;124;p29"/>
          <p:cNvSpPr/>
          <p:nvPr/>
        </p:nvSpPr>
        <p:spPr>
          <a:xfrm>
            <a:off x="770850" y="159544"/>
            <a:ext cx="903600" cy="609900"/>
          </a:xfrm>
          <a:prstGeom prst="parallelogram">
            <a:avLst>
              <a:gd name="adj" fmla="val 45310"/>
            </a:avLst>
          </a:prstGeom>
          <a:solidFill>
            <a:srgbClr val="1728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9"/>
          <p:cNvSpPr/>
          <p:nvPr/>
        </p:nvSpPr>
        <p:spPr>
          <a:xfrm>
            <a:off x="146422" y="159544"/>
            <a:ext cx="903600" cy="609900"/>
          </a:xfrm>
          <a:prstGeom prst="parallelogram">
            <a:avLst>
              <a:gd name="adj" fmla="val 45310"/>
            </a:avLst>
          </a:prstGeom>
          <a:gradFill>
            <a:gsLst>
              <a:gs pos="0">
                <a:srgbClr val="FFFFFF"/>
              </a:gs>
              <a:gs pos="65000">
                <a:schemeClr val="dk1"/>
              </a:gs>
              <a:gs pos="100000">
                <a:schemeClr val="dk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29"/>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127" name="Google Shape;127;p29"/>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28" name="Google Shape;128;p29"/>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129" name="Google Shape;129;p29"/>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30" name="Google Shape;130;p29"/>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14"/>
          <p:cNvPicPr preferRelativeResize="0"/>
          <p:nvPr/>
        </p:nvPicPr>
        <p:blipFill rotWithShape="1">
          <a:blip r:embed="rId2">
            <a:alphaModFix/>
          </a:blip>
          <a:srcRect/>
          <a:stretch/>
        </p:blipFill>
        <p:spPr>
          <a:xfrm>
            <a:off x="5177307" y="139723"/>
            <a:ext cx="2859113" cy="450978"/>
          </a:xfrm>
          <a:prstGeom prst="rect">
            <a:avLst/>
          </a:prstGeom>
          <a:noFill/>
          <a:ln>
            <a:noFill/>
          </a:ln>
        </p:spPr>
      </p:pic>
      <p:grpSp>
        <p:nvGrpSpPr>
          <p:cNvPr id="17" name="Google Shape;17;p14"/>
          <p:cNvGrpSpPr/>
          <p:nvPr/>
        </p:nvGrpSpPr>
        <p:grpSpPr>
          <a:xfrm>
            <a:off x="0" y="-93"/>
            <a:ext cx="4853665" cy="4305415"/>
            <a:chOff x="0" y="-126"/>
            <a:chExt cx="4554438" cy="5386482"/>
          </a:xfrm>
        </p:grpSpPr>
        <p:sp>
          <p:nvSpPr>
            <p:cNvPr id="18" name="Google Shape;18;p1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9" name="Google Shape;19;p14"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0" name="Google Shape;20;p14"/>
          <p:cNvSpPr txBox="1">
            <a:spLocks noGrp="1"/>
          </p:cNvSpPr>
          <p:nvPr>
            <p:ph type="title"/>
          </p:nvPr>
        </p:nvSpPr>
        <p:spPr>
          <a:xfrm>
            <a:off x="3004575" y="2607113"/>
            <a:ext cx="5995800" cy="1202400"/>
          </a:xfrm>
          <a:prstGeom prst="rect">
            <a:avLst/>
          </a:prstGeom>
          <a:solidFill>
            <a:srgbClr val="DE3075">
              <a:alpha val="627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ón 9">
  <p:cSld name="TITLE_3_3_1">
    <p:bg>
      <p:bgPr>
        <a:solidFill>
          <a:schemeClr val="accent6"/>
        </a:solidFill>
        <a:effectLst/>
      </p:bgPr>
    </p:bg>
    <p:spTree>
      <p:nvGrpSpPr>
        <p:cNvPr id="1" name="Shape 131"/>
        <p:cNvGrpSpPr/>
        <p:nvPr/>
      </p:nvGrpSpPr>
      <p:grpSpPr>
        <a:xfrm>
          <a:off x="0" y="0"/>
          <a:ext cx="0" cy="0"/>
          <a:chOff x="0" y="0"/>
          <a:chExt cx="0" cy="0"/>
        </a:xfrm>
      </p:grpSpPr>
      <p:sp>
        <p:nvSpPr>
          <p:cNvPr id="132" name="Google Shape;132;p32"/>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33" name="Google Shape;133;p32"/>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134" name="Google Shape;134;p32" descr="Una caricatura de una ciudad&#10;&#10;Descripción generada automáticamente"/>
          <p:cNvPicPr preferRelativeResize="0"/>
          <p:nvPr/>
        </p:nvPicPr>
        <p:blipFill rotWithShape="1">
          <a:blip r:embed="rId3">
            <a:alphaModFix/>
          </a:blip>
          <a:srcRect l="9870" r="648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35" name="Google Shape;135;p32"/>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objetos 9">
  <p:cSld name="OBJECT_1_1_1_1_3">
    <p:spTree>
      <p:nvGrpSpPr>
        <p:cNvPr id="1" name="Shape 136"/>
        <p:cNvGrpSpPr/>
        <p:nvPr/>
      </p:nvGrpSpPr>
      <p:grpSpPr>
        <a:xfrm>
          <a:off x="0" y="0"/>
          <a:ext cx="0" cy="0"/>
          <a:chOff x="0" y="0"/>
          <a:chExt cx="0" cy="0"/>
        </a:xfrm>
      </p:grpSpPr>
      <p:sp>
        <p:nvSpPr>
          <p:cNvPr id="137" name="Google Shape;137;p33"/>
          <p:cNvSpPr/>
          <p:nvPr/>
        </p:nvSpPr>
        <p:spPr>
          <a:xfrm>
            <a:off x="770850" y="159544"/>
            <a:ext cx="903600" cy="609900"/>
          </a:xfrm>
          <a:prstGeom prst="parallelogram">
            <a:avLst>
              <a:gd name="adj" fmla="val 4531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3"/>
          <p:cNvSpPr/>
          <p:nvPr/>
        </p:nvSpPr>
        <p:spPr>
          <a:xfrm>
            <a:off x="146422" y="159544"/>
            <a:ext cx="903600" cy="609900"/>
          </a:xfrm>
          <a:prstGeom prst="parallelogram">
            <a:avLst>
              <a:gd name="adj" fmla="val 45310"/>
            </a:avLst>
          </a:prstGeom>
          <a:gradFill>
            <a:gsLst>
              <a:gs pos="0">
                <a:srgbClr val="FFFFFF"/>
              </a:gs>
              <a:gs pos="65000">
                <a:schemeClr val="accent6"/>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 name="Google Shape;139;p33"/>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140" name="Google Shape;140;p33"/>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41" name="Google Shape;141;p33"/>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142" name="Google Shape;142;p33"/>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43" name="Google Shape;143;p33"/>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ncabezado de sección 10">
  <p:cSld name="TITLE_3_4_1">
    <p:bg>
      <p:bgPr>
        <a:solidFill>
          <a:srgbClr val="733814"/>
        </a:solidFill>
        <a:effectLst/>
      </p:bgPr>
    </p:bg>
    <p:spTree>
      <p:nvGrpSpPr>
        <p:cNvPr id="1" name="Shape 144"/>
        <p:cNvGrpSpPr/>
        <p:nvPr/>
      </p:nvGrpSpPr>
      <p:grpSpPr>
        <a:xfrm>
          <a:off x="0" y="0"/>
          <a:ext cx="0" cy="0"/>
          <a:chOff x="0" y="0"/>
          <a:chExt cx="0" cy="0"/>
        </a:xfrm>
      </p:grpSpPr>
      <p:sp>
        <p:nvSpPr>
          <p:cNvPr id="145" name="Google Shape;145;p34"/>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46" name="Google Shape;146;p34"/>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147" name="Google Shape;147;p34" descr="Imagen que contiene persona, foto, hombre, mujer&#10;&#10;Descripción generada automáticamente"/>
          <p:cNvPicPr preferRelativeResize="0"/>
          <p:nvPr/>
        </p:nvPicPr>
        <p:blipFill rotWithShape="1">
          <a:blip r:embed="rId3">
            <a:alphaModFix/>
          </a:blip>
          <a:srcRect r="1635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48" name="Google Shape;148;p34"/>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objetos 10">
  <p:cSld name="OBJECT_1_1_1_1_4">
    <p:spTree>
      <p:nvGrpSpPr>
        <p:cNvPr id="1" name="Shape 149"/>
        <p:cNvGrpSpPr/>
        <p:nvPr/>
      </p:nvGrpSpPr>
      <p:grpSpPr>
        <a:xfrm>
          <a:off x="0" y="0"/>
          <a:ext cx="0" cy="0"/>
          <a:chOff x="0" y="0"/>
          <a:chExt cx="0" cy="0"/>
        </a:xfrm>
      </p:grpSpPr>
      <p:sp>
        <p:nvSpPr>
          <p:cNvPr id="150" name="Google Shape;150;p35"/>
          <p:cNvSpPr/>
          <p:nvPr/>
        </p:nvSpPr>
        <p:spPr>
          <a:xfrm>
            <a:off x="770850" y="159544"/>
            <a:ext cx="903600" cy="609900"/>
          </a:xfrm>
          <a:prstGeom prst="parallelogram">
            <a:avLst>
              <a:gd name="adj" fmla="val 45310"/>
            </a:avLst>
          </a:prstGeom>
          <a:solidFill>
            <a:srgbClr val="7338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5"/>
          <p:cNvSpPr/>
          <p:nvPr/>
        </p:nvSpPr>
        <p:spPr>
          <a:xfrm>
            <a:off x="146422" y="159544"/>
            <a:ext cx="903600" cy="609900"/>
          </a:xfrm>
          <a:prstGeom prst="parallelogram">
            <a:avLst>
              <a:gd name="adj" fmla="val 45310"/>
            </a:avLst>
          </a:prstGeom>
          <a:gradFill>
            <a:gsLst>
              <a:gs pos="0">
                <a:srgbClr val="FFFFFF"/>
              </a:gs>
              <a:gs pos="65000">
                <a:srgbClr val="733814"/>
              </a:gs>
              <a:gs pos="100000">
                <a:srgbClr val="733814"/>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 name="Google Shape;152;p35"/>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153" name="Google Shape;153;p35"/>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54" name="Google Shape;154;p35"/>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155" name="Google Shape;155;p35"/>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56" name="Google Shape;156;p35"/>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cabezado de sección 11">
  <p:cSld name="TITLE_3_5_1">
    <p:bg>
      <p:bgPr>
        <a:solidFill>
          <a:srgbClr val="6C7A8A"/>
        </a:solidFill>
        <a:effectLst/>
      </p:bgPr>
    </p:bg>
    <p:spTree>
      <p:nvGrpSpPr>
        <p:cNvPr id="1" name="Shape 157"/>
        <p:cNvGrpSpPr/>
        <p:nvPr/>
      </p:nvGrpSpPr>
      <p:grpSpPr>
        <a:xfrm>
          <a:off x="0" y="0"/>
          <a:ext cx="0" cy="0"/>
          <a:chOff x="0" y="0"/>
          <a:chExt cx="0" cy="0"/>
        </a:xfrm>
      </p:grpSpPr>
      <p:sp>
        <p:nvSpPr>
          <p:cNvPr id="158" name="Google Shape;158;p36"/>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59" name="Google Shape;159;p36"/>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160" name="Google Shape;160;p36" descr="Una caricatura de una ciudad&#10;&#10;Descripción generada automáticamente"/>
          <p:cNvPicPr preferRelativeResize="0"/>
          <p:nvPr/>
        </p:nvPicPr>
        <p:blipFill rotWithShape="1">
          <a:blip r:embed="rId3">
            <a:alphaModFix/>
          </a:blip>
          <a:srcRect l="9870" r="648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161" name="Google Shape;161;p36"/>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11">
  <p:cSld name="OBJECT_1_1_1_1_5">
    <p:spTree>
      <p:nvGrpSpPr>
        <p:cNvPr id="1" name="Shape 162"/>
        <p:cNvGrpSpPr/>
        <p:nvPr/>
      </p:nvGrpSpPr>
      <p:grpSpPr>
        <a:xfrm>
          <a:off x="0" y="0"/>
          <a:ext cx="0" cy="0"/>
          <a:chOff x="0" y="0"/>
          <a:chExt cx="0" cy="0"/>
        </a:xfrm>
      </p:grpSpPr>
      <p:sp>
        <p:nvSpPr>
          <p:cNvPr id="163" name="Google Shape;163;p37"/>
          <p:cNvSpPr/>
          <p:nvPr/>
        </p:nvSpPr>
        <p:spPr>
          <a:xfrm>
            <a:off x="770850" y="159544"/>
            <a:ext cx="903600" cy="609900"/>
          </a:xfrm>
          <a:prstGeom prst="parallelogram">
            <a:avLst>
              <a:gd name="adj" fmla="val 45310"/>
            </a:avLst>
          </a:prstGeom>
          <a:solidFill>
            <a:srgbClr val="6C7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7"/>
          <p:cNvSpPr/>
          <p:nvPr/>
        </p:nvSpPr>
        <p:spPr>
          <a:xfrm>
            <a:off x="146422" y="159544"/>
            <a:ext cx="903600" cy="609900"/>
          </a:xfrm>
          <a:prstGeom prst="parallelogram">
            <a:avLst>
              <a:gd name="adj" fmla="val 45310"/>
            </a:avLst>
          </a:prstGeom>
          <a:gradFill>
            <a:gsLst>
              <a:gs pos="0">
                <a:srgbClr val="FFFFFF"/>
              </a:gs>
              <a:gs pos="65000">
                <a:srgbClr val="6C7A8A"/>
              </a:gs>
              <a:gs pos="100000">
                <a:srgbClr val="6C7A8A"/>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37"/>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166" name="Google Shape;166;p37"/>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67" name="Google Shape;167;p37"/>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8" name="Google Shape;168;p37"/>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69" name="Google Shape;169;p37"/>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21"/>
        <p:cNvGrpSpPr/>
        <p:nvPr/>
      </p:nvGrpSpPr>
      <p:grpSpPr>
        <a:xfrm>
          <a:off x="0" y="0"/>
          <a:ext cx="0" cy="0"/>
          <a:chOff x="0" y="0"/>
          <a:chExt cx="0" cy="0"/>
        </a:xfrm>
      </p:grpSpPr>
      <p:sp>
        <p:nvSpPr>
          <p:cNvPr id="22" name="Google Shape;22;p15"/>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3" name="Google Shape;23;p15"/>
          <p:cNvSpPr/>
          <p:nvPr/>
        </p:nvSpPr>
        <p:spPr>
          <a:xfrm>
            <a:off x="770850" y="159544"/>
            <a:ext cx="903600" cy="6099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5"/>
          <p:cNvSpPr/>
          <p:nvPr/>
        </p:nvSpPr>
        <p:spPr>
          <a:xfrm>
            <a:off x="146422" y="159544"/>
            <a:ext cx="903600" cy="6099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5"/>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pic>
        <p:nvPicPr>
          <p:cNvPr id="26" name="Google Shape;26;p15"/>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27" name="Google Shape;27;p15"/>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28" name="Google Shape;28;p15"/>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9"/>
        <p:cNvGrpSpPr/>
        <p:nvPr/>
      </p:nvGrpSpPr>
      <p:grpSpPr>
        <a:xfrm>
          <a:off x="0" y="0"/>
          <a:ext cx="0" cy="0"/>
          <a:chOff x="0" y="0"/>
          <a:chExt cx="0" cy="0"/>
        </a:xfrm>
      </p:grpSpPr>
      <p:grpSp>
        <p:nvGrpSpPr>
          <p:cNvPr id="30" name="Google Shape;30;p16"/>
          <p:cNvGrpSpPr/>
          <p:nvPr/>
        </p:nvGrpSpPr>
        <p:grpSpPr>
          <a:xfrm>
            <a:off x="0" y="-93"/>
            <a:ext cx="4853665" cy="4305415"/>
            <a:chOff x="0" y="-126"/>
            <a:chExt cx="4554438" cy="5386482"/>
          </a:xfrm>
        </p:grpSpPr>
        <p:sp>
          <p:nvSpPr>
            <p:cNvPr id="31" name="Google Shape;31;p16"/>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2" name="Google Shape;32;p16"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3" name="Google Shape;33;p16"/>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pic>
        <p:nvPicPr>
          <p:cNvPr id="34" name="Google Shape;34;p16"/>
          <p:cNvPicPr preferRelativeResize="0"/>
          <p:nvPr/>
        </p:nvPicPr>
        <p:blipFill rotWithShape="1">
          <a:blip r:embed="rId3">
            <a:alphaModFix/>
          </a:blip>
          <a:srcRect/>
          <a:stretch/>
        </p:blipFill>
        <p:spPr>
          <a:xfrm>
            <a:off x="5177307" y="139723"/>
            <a:ext cx="2859113" cy="4509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type="obj">
  <p:cSld name="OBJECT">
    <p:spTree>
      <p:nvGrpSpPr>
        <p:cNvPr id="1" name="Shape 35"/>
        <p:cNvGrpSpPr/>
        <p:nvPr/>
      </p:nvGrpSpPr>
      <p:grpSpPr>
        <a:xfrm>
          <a:off x="0" y="0"/>
          <a:ext cx="0" cy="0"/>
          <a:chOff x="0" y="0"/>
          <a:chExt cx="0" cy="0"/>
        </a:xfrm>
      </p:grpSpPr>
      <p:sp>
        <p:nvSpPr>
          <p:cNvPr id="36" name="Google Shape;36;p17"/>
          <p:cNvSpPr/>
          <p:nvPr/>
        </p:nvSpPr>
        <p:spPr>
          <a:xfrm>
            <a:off x="770850" y="159544"/>
            <a:ext cx="903600" cy="6099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p:nvPr/>
        </p:nvSpPr>
        <p:spPr>
          <a:xfrm>
            <a:off x="146422" y="159544"/>
            <a:ext cx="903600" cy="6099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17"/>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39" name="Google Shape;39;p17"/>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0" name="Google Shape;40;p17"/>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17"/>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42" name="Google Shape;42;p17"/>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43"/>
        <p:cNvGrpSpPr/>
        <p:nvPr/>
      </p:nvGrpSpPr>
      <p:grpSpPr>
        <a:xfrm>
          <a:off x="0" y="0"/>
          <a:ext cx="0" cy="0"/>
          <a:chOff x="0" y="0"/>
          <a:chExt cx="0" cy="0"/>
        </a:xfrm>
      </p:grpSpPr>
      <p:sp>
        <p:nvSpPr>
          <p:cNvPr id="44" name="Google Shape;44;p18"/>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45" name="Google Shape;45;p18"/>
          <p:cNvPicPr preferRelativeResize="0"/>
          <p:nvPr/>
        </p:nvPicPr>
        <p:blipFill rotWithShape="1">
          <a:blip r:embed="rId2">
            <a:alphaModFix/>
          </a:blip>
          <a:srcRect/>
          <a:stretch/>
        </p:blipFill>
        <p:spPr>
          <a:xfrm>
            <a:off x="5177307" y="139723"/>
            <a:ext cx="2859113" cy="450978"/>
          </a:xfrm>
          <a:prstGeom prst="rect">
            <a:avLst/>
          </a:prstGeom>
          <a:noFill/>
          <a:ln>
            <a:noFill/>
          </a:ln>
        </p:spPr>
      </p:pic>
      <p:pic>
        <p:nvPicPr>
          <p:cNvPr id="46" name="Google Shape;46;p18" descr="Una caricatura de una ciudad&#10;&#10;Descripción generada automáticamente"/>
          <p:cNvPicPr preferRelativeResize="0"/>
          <p:nvPr/>
        </p:nvPicPr>
        <p:blipFill rotWithShape="1">
          <a:blip r:embed="rId3">
            <a:alphaModFix/>
          </a:blip>
          <a:srcRect l="9870" r="648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7" name="Google Shape;47;p18"/>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3">
  <p:cSld name="OBJECT_1">
    <p:spTree>
      <p:nvGrpSpPr>
        <p:cNvPr id="1" name="Shape 48"/>
        <p:cNvGrpSpPr/>
        <p:nvPr/>
      </p:nvGrpSpPr>
      <p:grpSpPr>
        <a:xfrm>
          <a:off x="0" y="0"/>
          <a:ext cx="0" cy="0"/>
          <a:chOff x="0" y="0"/>
          <a:chExt cx="0" cy="0"/>
        </a:xfrm>
      </p:grpSpPr>
      <p:sp>
        <p:nvSpPr>
          <p:cNvPr id="49" name="Google Shape;49;p19"/>
          <p:cNvSpPr/>
          <p:nvPr/>
        </p:nvSpPr>
        <p:spPr>
          <a:xfrm>
            <a:off x="770850" y="159544"/>
            <a:ext cx="903600" cy="6099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9"/>
          <p:cNvSpPr/>
          <p:nvPr/>
        </p:nvSpPr>
        <p:spPr>
          <a:xfrm>
            <a:off x="146422" y="159544"/>
            <a:ext cx="903600" cy="6099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 name="Google Shape;51;p19"/>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52" name="Google Shape;52;p19"/>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53" name="Google Shape;53;p19"/>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54" name="Google Shape;54;p19"/>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55" name="Google Shape;55;p19"/>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8">
  <p:cSld name="TITLE_3_2_1_1">
    <p:bg>
      <p:bgPr>
        <a:solidFill>
          <a:schemeClr val="accent5"/>
        </a:solidFill>
        <a:effectLst/>
      </p:bgPr>
    </p:bg>
    <p:spTree>
      <p:nvGrpSpPr>
        <p:cNvPr id="1" name="Shape 56"/>
        <p:cNvGrpSpPr/>
        <p:nvPr/>
      </p:nvGrpSpPr>
      <p:grpSpPr>
        <a:xfrm>
          <a:off x="0" y="0"/>
          <a:ext cx="0" cy="0"/>
          <a:chOff x="0" y="0"/>
          <a:chExt cx="0" cy="0"/>
        </a:xfrm>
      </p:grpSpPr>
      <p:sp>
        <p:nvSpPr>
          <p:cNvPr id="57" name="Google Shape;57;p30"/>
          <p:cNvSpPr/>
          <p:nvPr/>
        </p:nvSpPr>
        <p:spPr>
          <a:xfrm rot="10800000" flipH="1">
            <a:off x="0" y="2313"/>
            <a:ext cx="4850881" cy="430281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58" name="Google Shape;58;p30" descr="Imagen que contiene persona, foto, hombre, mujer&#10;&#10;Descripción generada automáticamente"/>
          <p:cNvPicPr preferRelativeResize="0"/>
          <p:nvPr/>
        </p:nvPicPr>
        <p:blipFill rotWithShape="1">
          <a:blip r:embed="rId2">
            <a:alphaModFix/>
          </a:blip>
          <a:srcRect r="16352"/>
          <a:stretch/>
        </p:blipFill>
        <p:spPr>
          <a:xfrm>
            <a:off x="1" y="8"/>
            <a:ext cx="3533300" cy="4192175"/>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59" name="Google Shape;59;p30"/>
          <p:cNvPicPr preferRelativeResize="0"/>
          <p:nvPr/>
        </p:nvPicPr>
        <p:blipFill rotWithShape="1">
          <a:blip r:embed="rId3">
            <a:alphaModFix/>
          </a:blip>
          <a:srcRect/>
          <a:stretch/>
        </p:blipFill>
        <p:spPr>
          <a:xfrm>
            <a:off x="5177307" y="139723"/>
            <a:ext cx="2859113" cy="450978"/>
          </a:xfrm>
          <a:prstGeom prst="rect">
            <a:avLst/>
          </a:prstGeom>
          <a:noFill/>
          <a:ln>
            <a:noFill/>
          </a:ln>
        </p:spPr>
      </p:pic>
      <p:sp>
        <p:nvSpPr>
          <p:cNvPr id="60" name="Google Shape;60;p30"/>
          <p:cNvSpPr txBox="1">
            <a:spLocks noGrp="1"/>
          </p:cNvSpPr>
          <p:nvPr>
            <p:ph type="title"/>
          </p:nvPr>
        </p:nvSpPr>
        <p:spPr>
          <a:xfrm>
            <a:off x="3004575" y="2607113"/>
            <a:ext cx="5995800" cy="1202400"/>
          </a:xfrm>
          <a:prstGeom prst="rect">
            <a:avLst/>
          </a:prstGeom>
          <a:solidFill>
            <a:srgbClr val="898B90">
              <a:alpha val="67450"/>
            </a:srgbClr>
          </a:solidFill>
          <a:ln>
            <a:noFill/>
          </a:ln>
        </p:spPr>
        <p:txBody>
          <a:bodyPr spcFirstLastPara="1" wrap="square" lIns="91425" tIns="45700" rIns="91425" bIns="45700" anchor="t" anchorCtr="0">
            <a:noAutofit/>
          </a:bodyPr>
          <a:lstStyle>
            <a:lvl1pPr lvl="0" algn="r" rtl="0">
              <a:lnSpc>
                <a:spcPct val="90000"/>
              </a:lnSpc>
              <a:spcBef>
                <a:spcPts val="0"/>
              </a:spcBef>
              <a:spcAft>
                <a:spcPts val="0"/>
              </a:spcAft>
              <a:buSzPts val="3000"/>
              <a:buNone/>
              <a:defRPr sz="5400">
                <a:latin typeface="Calibri"/>
                <a:ea typeface="Calibri"/>
                <a:cs typeface="Calibri"/>
                <a:sym typeface="Calibri"/>
              </a:defRPr>
            </a:lvl1pPr>
            <a:lvl2pPr lvl="1" algn="r" rtl="0">
              <a:lnSpc>
                <a:spcPct val="100000"/>
              </a:lnSpc>
              <a:spcBef>
                <a:spcPts val="0"/>
              </a:spcBef>
              <a:spcAft>
                <a:spcPts val="0"/>
              </a:spcAft>
              <a:buSzPts val="3000"/>
              <a:buNone/>
              <a:defRPr sz="5400"/>
            </a:lvl2pPr>
            <a:lvl3pPr lvl="2" algn="r" rtl="0">
              <a:lnSpc>
                <a:spcPct val="100000"/>
              </a:lnSpc>
              <a:spcBef>
                <a:spcPts val="0"/>
              </a:spcBef>
              <a:spcAft>
                <a:spcPts val="0"/>
              </a:spcAft>
              <a:buSzPts val="3000"/>
              <a:buNone/>
              <a:defRPr sz="5400"/>
            </a:lvl3pPr>
            <a:lvl4pPr lvl="3" algn="r" rtl="0">
              <a:lnSpc>
                <a:spcPct val="100000"/>
              </a:lnSpc>
              <a:spcBef>
                <a:spcPts val="0"/>
              </a:spcBef>
              <a:spcAft>
                <a:spcPts val="0"/>
              </a:spcAft>
              <a:buSzPts val="3000"/>
              <a:buNone/>
              <a:defRPr sz="5400"/>
            </a:lvl4pPr>
            <a:lvl5pPr lvl="4" algn="r" rtl="0">
              <a:lnSpc>
                <a:spcPct val="100000"/>
              </a:lnSpc>
              <a:spcBef>
                <a:spcPts val="0"/>
              </a:spcBef>
              <a:spcAft>
                <a:spcPts val="0"/>
              </a:spcAft>
              <a:buSzPts val="3000"/>
              <a:buNone/>
              <a:defRPr sz="5400"/>
            </a:lvl5pPr>
            <a:lvl6pPr lvl="5" algn="r" rtl="0">
              <a:lnSpc>
                <a:spcPct val="100000"/>
              </a:lnSpc>
              <a:spcBef>
                <a:spcPts val="0"/>
              </a:spcBef>
              <a:spcAft>
                <a:spcPts val="0"/>
              </a:spcAft>
              <a:buSzPts val="3000"/>
              <a:buNone/>
              <a:defRPr sz="5400"/>
            </a:lvl6pPr>
            <a:lvl7pPr lvl="6" algn="r" rtl="0">
              <a:lnSpc>
                <a:spcPct val="100000"/>
              </a:lnSpc>
              <a:spcBef>
                <a:spcPts val="0"/>
              </a:spcBef>
              <a:spcAft>
                <a:spcPts val="0"/>
              </a:spcAft>
              <a:buSzPts val="3000"/>
              <a:buNone/>
              <a:defRPr sz="5400"/>
            </a:lvl7pPr>
            <a:lvl8pPr lvl="7" algn="r" rtl="0">
              <a:lnSpc>
                <a:spcPct val="100000"/>
              </a:lnSpc>
              <a:spcBef>
                <a:spcPts val="0"/>
              </a:spcBef>
              <a:spcAft>
                <a:spcPts val="0"/>
              </a:spcAft>
              <a:buSzPts val="3000"/>
              <a:buNone/>
              <a:defRPr sz="5400"/>
            </a:lvl8pPr>
            <a:lvl9pPr lvl="8" algn="r" rtl="0">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8">
  <p:cSld name="OBJECT_1_1_1_1_2">
    <p:spTree>
      <p:nvGrpSpPr>
        <p:cNvPr id="1" name="Shape 61"/>
        <p:cNvGrpSpPr/>
        <p:nvPr/>
      </p:nvGrpSpPr>
      <p:grpSpPr>
        <a:xfrm>
          <a:off x="0" y="0"/>
          <a:ext cx="0" cy="0"/>
          <a:chOff x="0" y="0"/>
          <a:chExt cx="0" cy="0"/>
        </a:xfrm>
      </p:grpSpPr>
      <p:sp>
        <p:nvSpPr>
          <p:cNvPr id="62" name="Google Shape;62;p31"/>
          <p:cNvSpPr/>
          <p:nvPr/>
        </p:nvSpPr>
        <p:spPr>
          <a:xfrm>
            <a:off x="770850" y="159544"/>
            <a:ext cx="903600" cy="609900"/>
          </a:xfrm>
          <a:prstGeom prst="parallelogram">
            <a:avLst>
              <a:gd name="adj" fmla="val 4531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1"/>
          <p:cNvSpPr/>
          <p:nvPr/>
        </p:nvSpPr>
        <p:spPr>
          <a:xfrm>
            <a:off x="146422" y="159544"/>
            <a:ext cx="903600" cy="609900"/>
          </a:xfrm>
          <a:prstGeom prst="parallelogram">
            <a:avLst>
              <a:gd name="adj" fmla="val 45310"/>
            </a:avLst>
          </a:prstGeom>
          <a:gradFill>
            <a:gsLst>
              <a:gs pos="0">
                <a:srgbClr val="FFFFFF"/>
              </a:gs>
              <a:gs pos="65000">
                <a:schemeClr val="accent5"/>
              </a:gs>
              <a:gs pos="100000">
                <a:schemeClr val="accent5"/>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 name="Google Shape;64;p31"/>
          <p:cNvPicPr preferRelativeResize="0"/>
          <p:nvPr/>
        </p:nvPicPr>
        <p:blipFill rotWithShape="1">
          <a:blip r:embed="rId2">
            <a:alphaModFix/>
          </a:blip>
          <a:srcRect/>
          <a:stretch/>
        </p:blipFill>
        <p:spPr>
          <a:xfrm>
            <a:off x="6179349" y="292060"/>
            <a:ext cx="2060025" cy="344719"/>
          </a:xfrm>
          <a:prstGeom prst="rect">
            <a:avLst/>
          </a:prstGeom>
          <a:noFill/>
          <a:ln>
            <a:noFill/>
          </a:ln>
        </p:spPr>
      </p:pic>
      <p:sp>
        <p:nvSpPr>
          <p:cNvPr id="65" name="Google Shape;65;p31"/>
          <p:cNvSpPr txBox="1">
            <a:spLocks noGrp="1"/>
          </p:cNvSpPr>
          <p:nvPr>
            <p:ph type="body" idx="1"/>
          </p:nvPr>
        </p:nvSpPr>
        <p:spPr>
          <a:xfrm>
            <a:off x="294150" y="913950"/>
            <a:ext cx="8555700" cy="3853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66" name="Google Shape;66;p31"/>
          <p:cNvSpPr/>
          <p:nvPr/>
        </p:nvSpPr>
        <p:spPr>
          <a:xfrm>
            <a:off x="1372975" y="159544"/>
            <a:ext cx="4806300" cy="6099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67" name="Google Shape;67;p31"/>
          <p:cNvSpPr txBox="1">
            <a:spLocks noGrp="1"/>
          </p:cNvSpPr>
          <p:nvPr>
            <p:ph type="title"/>
          </p:nvPr>
        </p:nvSpPr>
        <p:spPr>
          <a:xfrm>
            <a:off x="1763699" y="159544"/>
            <a:ext cx="4288200" cy="609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a:ea typeface="Calibri"/>
                <a:cs typeface="Calibri"/>
                <a:sym typeface="Calibri"/>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68" name="Google Shape;68;p31"/>
          <p:cNvSpPr txBox="1"/>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body" idx="1"/>
          </p:nvPr>
        </p:nvSpPr>
        <p:spPr>
          <a:xfrm>
            <a:off x="294150" y="913950"/>
            <a:ext cx="8555700" cy="38532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12"/>
          <p:cNvSpPr txBox="1">
            <a:spLocks noGrp="1"/>
          </p:cNvSpPr>
          <p:nvPr>
            <p:ph type="sldNum" idx="12"/>
          </p:nvPr>
        </p:nvSpPr>
        <p:spPr>
          <a:xfrm>
            <a:off x="69151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8" name="Google Shape;8;p12"/>
          <p:cNvSpPr txBox="1">
            <a:spLocks noGrp="1"/>
          </p:cNvSpPr>
          <p:nvPr>
            <p:ph type="title"/>
          </p:nvPr>
        </p:nvSpPr>
        <p:spPr>
          <a:xfrm>
            <a:off x="1763700" y="159544"/>
            <a:ext cx="6751800" cy="609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1096175"/>
            <a:ext cx="4894800" cy="21684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s"/>
              <a:t>RegistrApp</a:t>
            </a:r>
            <a:endParaRPr/>
          </a:p>
        </p:txBody>
      </p:sp>
      <p:sp>
        <p:nvSpPr>
          <p:cNvPr id="175" name="Google Shape;175;p1"/>
          <p:cNvSpPr txBox="1"/>
          <p:nvPr/>
        </p:nvSpPr>
        <p:spPr>
          <a:xfrm>
            <a:off x="5387275" y="3508900"/>
            <a:ext cx="3495900" cy="1291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Franklin Gothic"/>
                <a:ea typeface="Franklin Gothic"/>
                <a:cs typeface="Franklin Gothic"/>
                <a:sym typeface="Franklin Gothic"/>
              </a:rPr>
              <a:t>Integrantes: </a:t>
            </a:r>
            <a:endParaRPr sz="1400" b="0" i="0" u="none" strike="noStrike" cap="none" dirty="0">
              <a:solidFill>
                <a:srgbClr val="000000"/>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Franklin Gothic"/>
                <a:ea typeface="Franklin Gothic"/>
                <a:cs typeface="Franklin Gothic"/>
                <a:sym typeface="Franklin Gothic"/>
              </a:rPr>
              <a:t>Francisco </a:t>
            </a:r>
            <a:r>
              <a:rPr lang="es" dirty="0">
                <a:latin typeface="Franklin Gothic"/>
                <a:ea typeface="Franklin Gothic"/>
                <a:cs typeface="Franklin Gothic"/>
                <a:sym typeface="Franklin Gothic"/>
              </a:rPr>
              <a:t>Álvarez</a:t>
            </a:r>
            <a:endParaRPr dirty="0">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400"/>
              <a:buFont typeface="Arial"/>
              <a:buNone/>
            </a:pPr>
            <a:r>
              <a:rPr lang="es" dirty="0">
                <a:latin typeface="Franklin Gothic"/>
                <a:ea typeface="Franklin Gothic"/>
                <a:cs typeface="Franklin Gothic"/>
                <a:sym typeface="Franklin Gothic"/>
              </a:rPr>
              <a:t>Andrés Araya</a:t>
            </a:r>
            <a:endParaRPr dirty="0">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Franklin Gothic"/>
                <a:ea typeface="Franklin Gothic"/>
                <a:cs typeface="Franklin Gothic"/>
                <a:sym typeface="Franklin Gothic"/>
              </a:rPr>
              <a:t>Docente:Guillermo Villacura</a:t>
            </a:r>
            <a:endParaRPr sz="1400" b="0" i="0" u="none" strike="noStrike" cap="none" dirty="0">
              <a:solidFill>
                <a:srgbClr val="000000"/>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Franklin Gothic"/>
                <a:ea typeface="Franklin Gothic"/>
                <a:cs typeface="Franklin Gothic"/>
                <a:sym typeface="Franklin Gothic"/>
              </a:rPr>
              <a:t>Sección: 002-D</a:t>
            </a:r>
            <a:endParaRPr sz="1400" b="0" i="0" u="none" strike="noStrike" cap="none" dirty="0">
              <a:solidFill>
                <a:srgbClr val="000000"/>
              </a:solidFill>
              <a:latin typeface="Franklin Gothic"/>
              <a:ea typeface="Franklin Gothic"/>
              <a:cs typeface="Franklin Gothic"/>
              <a:sym typeface="Frankli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62433f11fa_0_30"/>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Prueba unitaria.</a:t>
            </a:r>
            <a:endParaRPr/>
          </a:p>
        </p:txBody>
      </p:sp>
      <p:pic>
        <p:nvPicPr>
          <p:cNvPr id="236" name="Google Shape;236;g262433f11fa_0_30"/>
          <p:cNvPicPr preferRelativeResize="0"/>
          <p:nvPr/>
        </p:nvPicPr>
        <p:blipFill>
          <a:blip r:embed="rId3">
            <a:alphaModFix/>
          </a:blip>
          <a:stretch>
            <a:fillRect/>
          </a:stretch>
        </p:blipFill>
        <p:spPr>
          <a:xfrm>
            <a:off x="268386" y="2437343"/>
            <a:ext cx="2990626" cy="1173825"/>
          </a:xfrm>
          <a:prstGeom prst="rect">
            <a:avLst/>
          </a:prstGeom>
          <a:noFill/>
          <a:ln>
            <a:noFill/>
          </a:ln>
        </p:spPr>
      </p:pic>
      <p:sp>
        <p:nvSpPr>
          <p:cNvPr id="237" name="Google Shape;237;g262433f11fa_0_30"/>
          <p:cNvSpPr txBox="1"/>
          <p:nvPr/>
        </p:nvSpPr>
        <p:spPr>
          <a:xfrm>
            <a:off x="619925" y="1060150"/>
            <a:ext cx="8074758" cy="16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2400" dirty="0">
                <a:solidFill>
                  <a:schemeClr val="tx1"/>
                </a:solidFill>
                <a:latin typeface="Franklin Gothic"/>
                <a:ea typeface="Franklin Gothic"/>
                <a:cs typeface="Franklin Gothic"/>
                <a:sym typeface="Franklin Gothic"/>
              </a:rPr>
              <a:t>Se realizo una prueba unitaria al componente de titulo</a:t>
            </a:r>
            <a:endParaRPr sz="2400" dirty="0">
              <a:solidFill>
                <a:schemeClr val="tx1"/>
              </a:solidFill>
              <a:latin typeface="Franklin Gothic"/>
              <a:ea typeface="Franklin Gothic"/>
              <a:cs typeface="Franklin Gothic"/>
              <a:sym typeface="Franklin Gothic"/>
            </a:endParaRPr>
          </a:p>
        </p:txBody>
      </p:sp>
      <p:pic>
        <p:nvPicPr>
          <p:cNvPr id="2050" name="Picture 2" descr="Unit testing con Angular II: Selección de elementos en el DOM | by Carlos  Solis | Hexadecimal">
            <a:extLst>
              <a:ext uri="{FF2B5EF4-FFF2-40B4-BE49-F238E27FC236}">
                <a16:creationId xmlns:a16="http://schemas.microsoft.com/office/drawing/2014/main" id="{53F631B7-EBFB-4A08-FF05-089C98F84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444" y="1727663"/>
            <a:ext cx="4123341" cy="3105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62433f11fa_0_36"/>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Conclusión.</a:t>
            </a:r>
            <a:endParaRPr/>
          </a:p>
        </p:txBody>
      </p:sp>
      <p:sp>
        <p:nvSpPr>
          <p:cNvPr id="243" name="Google Shape;243;g262433f11fa_0_36"/>
          <p:cNvSpPr txBox="1">
            <a:spLocks noGrp="1"/>
          </p:cNvSpPr>
          <p:nvPr>
            <p:ph type="body" idx="1"/>
          </p:nvPr>
        </p:nvSpPr>
        <p:spPr>
          <a:xfrm>
            <a:off x="294150" y="913950"/>
            <a:ext cx="8555700" cy="3853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MX" b="0" i="0" dirty="0">
                <a:solidFill>
                  <a:schemeClr val="tx1"/>
                </a:solidFill>
                <a:effectLst/>
                <a:latin typeface="+mn-lt"/>
              </a:rPr>
              <a:t>Al proporcionar un sistema eficiente de registro de asistencia mediante códigos QR, permitimos que los educadores concentren sus esfuerzos en tareas más relevantes, además, los estudiantes podrán llevar un seguimiento del  registro de su asistencia.</a:t>
            </a:r>
            <a:endParaRPr lang="es-MX" dirty="0">
              <a:solidFill>
                <a:schemeClr val="tx1"/>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62433f11fa_1_5"/>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Contexto</a:t>
            </a:r>
            <a:endParaRPr/>
          </a:p>
        </p:txBody>
      </p:sp>
      <p:sp>
        <p:nvSpPr>
          <p:cNvPr id="181" name="Google Shape;181;g262433f11fa_1_5"/>
          <p:cNvSpPr txBox="1">
            <a:spLocks noGrp="1"/>
          </p:cNvSpPr>
          <p:nvPr>
            <p:ph type="body" idx="1"/>
          </p:nvPr>
        </p:nvSpPr>
        <p:spPr>
          <a:xfrm>
            <a:off x="294150" y="920475"/>
            <a:ext cx="8555700" cy="38532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endParaRPr sz="750">
              <a:solidFill>
                <a:srgbClr val="000000"/>
              </a:solidFill>
              <a:highlight>
                <a:srgbClr val="E9EBED"/>
              </a:highlight>
              <a:latin typeface="Arial"/>
              <a:ea typeface="Arial"/>
              <a:cs typeface="Arial"/>
              <a:sym typeface="Arial"/>
            </a:endParaRPr>
          </a:p>
          <a:p>
            <a:pPr marL="0" lvl="0" indent="0" algn="l" rtl="0">
              <a:spcBef>
                <a:spcPts val="1000"/>
              </a:spcBef>
              <a:spcAft>
                <a:spcPts val="0"/>
              </a:spcAft>
              <a:buNone/>
            </a:pPr>
            <a:endParaRPr sz="2300"/>
          </a:p>
        </p:txBody>
      </p:sp>
      <p:pic>
        <p:nvPicPr>
          <p:cNvPr id="182" name="Google Shape;182;g262433f11fa_1_5"/>
          <p:cNvPicPr preferRelativeResize="0"/>
          <p:nvPr/>
        </p:nvPicPr>
        <p:blipFill>
          <a:blip r:embed="rId3">
            <a:alphaModFix/>
          </a:blip>
          <a:stretch>
            <a:fillRect/>
          </a:stretch>
        </p:blipFill>
        <p:spPr>
          <a:xfrm>
            <a:off x="1782024" y="1153164"/>
            <a:ext cx="5579952" cy="33878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22E75-EE5C-8C2C-2B9A-9F99C536A122}"/>
              </a:ext>
            </a:extLst>
          </p:cNvPr>
          <p:cNvSpPr>
            <a:spLocks noGrp="1"/>
          </p:cNvSpPr>
          <p:nvPr>
            <p:ph type="title"/>
          </p:nvPr>
        </p:nvSpPr>
        <p:spPr/>
        <p:txBody>
          <a:bodyPr/>
          <a:lstStyle/>
          <a:p>
            <a:r>
              <a:rPr lang="es-MX" dirty="0"/>
              <a:t>Contexto</a:t>
            </a:r>
            <a:endParaRPr lang="es-CL" dirty="0"/>
          </a:p>
        </p:txBody>
      </p:sp>
      <p:pic>
        <p:nvPicPr>
          <p:cNvPr id="4" name="Picture 2" descr="Portrait of a careless man that has forgot something foto de Stock | Adobe  Stock">
            <a:extLst>
              <a:ext uri="{FF2B5EF4-FFF2-40B4-BE49-F238E27FC236}">
                <a16:creationId xmlns:a16="http://schemas.microsoft.com/office/drawing/2014/main" id="{9598FCB3-CCF6-2A9B-4718-11054A607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54" y="1221828"/>
            <a:ext cx="4432226" cy="295603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169451C-9FD5-D174-7BC6-2FF240148EB4}"/>
              </a:ext>
            </a:extLst>
          </p:cNvPr>
          <p:cNvSpPr txBox="1"/>
          <p:nvPr/>
        </p:nvSpPr>
        <p:spPr>
          <a:xfrm>
            <a:off x="433552" y="953813"/>
            <a:ext cx="2853558" cy="3607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dirty="0"/>
              <a:t>Profesores olvidan registrar asistencia.</a:t>
            </a:r>
          </a:p>
          <a:p>
            <a:pPr marL="285750" indent="-285750">
              <a:lnSpc>
                <a:spcPct val="150000"/>
              </a:lnSpc>
              <a:buFont typeface="Arial" panose="020B0604020202020204" pitchFamily="34" charset="0"/>
              <a:buChar char="•"/>
            </a:pPr>
            <a:r>
              <a:rPr lang="es-MX" dirty="0"/>
              <a:t>Profesores no tienen tiempo para registrar asistencia.</a:t>
            </a:r>
          </a:p>
          <a:p>
            <a:pPr marL="285750" indent="-285750">
              <a:lnSpc>
                <a:spcPct val="150000"/>
              </a:lnSpc>
              <a:buFont typeface="Arial" panose="020B0604020202020204" pitchFamily="34" charset="0"/>
              <a:buChar char="•"/>
            </a:pPr>
            <a:r>
              <a:rPr lang="es-MX" dirty="0"/>
              <a:t>Profesores tienen muy poco tiempo para registrar asistencia.</a:t>
            </a:r>
          </a:p>
          <a:p>
            <a:pPr marL="285750" indent="-285750">
              <a:lnSpc>
                <a:spcPct val="150000"/>
              </a:lnSpc>
              <a:buFont typeface="Arial" panose="020B0604020202020204" pitchFamily="34" charset="0"/>
              <a:buChar char="•"/>
            </a:pPr>
            <a:r>
              <a:rPr lang="es-MX" dirty="0"/>
              <a:t>Profesores no pueden recordar las caras de los alumnos debido a las mascarillas.</a:t>
            </a:r>
          </a:p>
        </p:txBody>
      </p:sp>
    </p:spTree>
    <p:extLst>
      <p:ext uri="{BB962C8B-B14F-4D97-AF65-F5344CB8AC3E}">
        <p14:creationId xmlns:p14="http://schemas.microsoft.com/office/powerpoint/2010/main" val="83849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9f3c6bb8f7_0_0"/>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Contexto</a:t>
            </a:r>
            <a:endParaRPr/>
          </a:p>
        </p:txBody>
      </p:sp>
      <p:pic>
        <p:nvPicPr>
          <p:cNvPr id="188" name="Google Shape;188;g29f3c6bb8f7_0_0"/>
          <p:cNvPicPr preferRelativeResize="0"/>
          <p:nvPr/>
        </p:nvPicPr>
        <p:blipFill>
          <a:blip r:embed="rId3">
            <a:alphaModFix/>
          </a:blip>
          <a:stretch>
            <a:fillRect/>
          </a:stretch>
        </p:blipFill>
        <p:spPr>
          <a:xfrm>
            <a:off x="840827" y="1213945"/>
            <a:ext cx="7462345" cy="30317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62433f11fa_0_0"/>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Negocio </a:t>
            </a:r>
            <a:endParaRPr/>
          </a:p>
        </p:txBody>
      </p:sp>
      <p:sp>
        <p:nvSpPr>
          <p:cNvPr id="194" name="Google Shape;194;g262433f11fa_0_0"/>
          <p:cNvSpPr txBox="1">
            <a:spLocks noGrp="1"/>
          </p:cNvSpPr>
          <p:nvPr>
            <p:ph type="body" idx="1"/>
          </p:nvPr>
        </p:nvSpPr>
        <p:spPr>
          <a:xfrm>
            <a:off x="294150" y="913950"/>
            <a:ext cx="8555700" cy="3853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 dirty="0"/>
              <a:t>Aplicación Móvil que permitirá registrar la asistencia de los estudiantes mediante un Código QR</a:t>
            </a:r>
            <a:endParaRPr dirty="0"/>
          </a:p>
        </p:txBody>
      </p:sp>
      <p:pic>
        <p:nvPicPr>
          <p:cNvPr id="1026" name="Picture 2" descr="Asistencia - Iconos gratis de personas">
            <a:extLst>
              <a:ext uri="{FF2B5EF4-FFF2-40B4-BE49-F238E27FC236}">
                <a16:creationId xmlns:a16="http://schemas.microsoft.com/office/drawing/2014/main" id="{D0642022-1898-108B-ADB0-19263F4A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821" y="2571750"/>
            <a:ext cx="1849112" cy="1849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QR Code? - Twinkl">
            <a:extLst>
              <a:ext uri="{FF2B5EF4-FFF2-40B4-BE49-F238E27FC236}">
                <a16:creationId xmlns:a16="http://schemas.microsoft.com/office/drawing/2014/main" id="{69489064-67CE-89A7-1360-A5A96CA82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349" y="2650577"/>
            <a:ext cx="3599464" cy="1862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2433f11fa_0_9"/>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Tecnologías Usadas</a:t>
            </a:r>
            <a:endParaRPr/>
          </a:p>
        </p:txBody>
      </p:sp>
      <p:pic>
        <p:nvPicPr>
          <p:cNvPr id="200" name="Google Shape;200;g262433f11fa_0_9"/>
          <p:cNvPicPr preferRelativeResize="0"/>
          <p:nvPr/>
        </p:nvPicPr>
        <p:blipFill rotWithShape="1">
          <a:blip r:embed="rId3">
            <a:alphaModFix/>
          </a:blip>
          <a:srcRect r="51735" b="22600"/>
          <a:stretch/>
        </p:blipFill>
        <p:spPr>
          <a:xfrm>
            <a:off x="389500" y="1068750"/>
            <a:ext cx="3480775" cy="2132350"/>
          </a:xfrm>
          <a:prstGeom prst="rect">
            <a:avLst/>
          </a:prstGeom>
          <a:noFill/>
          <a:ln>
            <a:noFill/>
          </a:ln>
        </p:spPr>
      </p:pic>
      <p:pic>
        <p:nvPicPr>
          <p:cNvPr id="201" name="Google Shape;201;g262433f11fa_0_9"/>
          <p:cNvPicPr preferRelativeResize="0"/>
          <p:nvPr/>
        </p:nvPicPr>
        <p:blipFill>
          <a:blip r:embed="rId4">
            <a:alphaModFix/>
          </a:blip>
          <a:stretch>
            <a:fillRect/>
          </a:stretch>
        </p:blipFill>
        <p:spPr>
          <a:xfrm>
            <a:off x="389488" y="3722725"/>
            <a:ext cx="2990626" cy="1173825"/>
          </a:xfrm>
          <a:prstGeom prst="rect">
            <a:avLst/>
          </a:prstGeom>
          <a:noFill/>
          <a:ln>
            <a:noFill/>
          </a:ln>
        </p:spPr>
      </p:pic>
      <p:pic>
        <p:nvPicPr>
          <p:cNvPr id="202" name="Google Shape;202;g262433f11fa_0_9"/>
          <p:cNvPicPr preferRelativeResize="0"/>
          <p:nvPr/>
        </p:nvPicPr>
        <p:blipFill>
          <a:blip r:embed="rId5">
            <a:alphaModFix/>
          </a:blip>
          <a:stretch>
            <a:fillRect/>
          </a:stretch>
        </p:blipFill>
        <p:spPr>
          <a:xfrm>
            <a:off x="5227675" y="1165450"/>
            <a:ext cx="2444600" cy="2444600"/>
          </a:xfrm>
          <a:prstGeom prst="rect">
            <a:avLst/>
          </a:prstGeom>
          <a:noFill/>
          <a:ln>
            <a:noFill/>
          </a:ln>
        </p:spPr>
      </p:pic>
      <p:pic>
        <p:nvPicPr>
          <p:cNvPr id="203" name="Google Shape;203;g262433f11fa_0_9"/>
          <p:cNvPicPr preferRelativeResize="0"/>
          <p:nvPr/>
        </p:nvPicPr>
        <p:blipFill>
          <a:blip r:embed="rId6">
            <a:alphaModFix/>
          </a:blip>
          <a:stretch>
            <a:fillRect/>
          </a:stretch>
        </p:blipFill>
        <p:spPr>
          <a:xfrm>
            <a:off x="4674525" y="3546888"/>
            <a:ext cx="3926250" cy="1349650"/>
          </a:xfrm>
          <a:prstGeom prst="rect">
            <a:avLst/>
          </a:prstGeom>
          <a:noFill/>
          <a:ln>
            <a:noFill/>
          </a:ln>
        </p:spPr>
      </p:pic>
      <p:sp>
        <p:nvSpPr>
          <p:cNvPr id="204" name="Google Shape;204;g262433f11fa_0_9"/>
          <p:cNvSpPr txBox="1"/>
          <p:nvPr/>
        </p:nvSpPr>
        <p:spPr>
          <a:xfrm>
            <a:off x="6054450" y="4556324"/>
            <a:ext cx="23097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dirty="0">
                <a:solidFill>
                  <a:srgbClr val="818990"/>
                </a:solidFill>
                <a:latin typeface="Franklin Gothic"/>
                <a:ea typeface="Franklin Gothic"/>
                <a:cs typeface="Franklin Gothic"/>
                <a:sym typeface="Franklin Gothic"/>
              </a:rPr>
              <a:t>Auth V.22.3.0</a:t>
            </a:r>
            <a:endParaRPr sz="2400" dirty="0">
              <a:solidFill>
                <a:srgbClr val="818990"/>
              </a:solidFill>
              <a:latin typeface="Franklin Gothic"/>
              <a:ea typeface="Franklin Gothic"/>
              <a:cs typeface="Franklin Gothic"/>
              <a:sym typeface="Franklin Gothic"/>
            </a:endParaRPr>
          </a:p>
        </p:txBody>
      </p:sp>
      <p:sp>
        <p:nvSpPr>
          <p:cNvPr id="205" name="Google Shape;205;g262433f11fa_0_9"/>
          <p:cNvSpPr txBox="1"/>
          <p:nvPr/>
        </p:nvSpPr>
        <p:spPr>
          <a:xfrm>
            <a:off x="2648900" y="1068750"/>
            <a:ext cx="13449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dirty="0">
                <a:solidFill>
                  <a:srgbClr val="818990"/>
                </a:solidFill>
                <a:latin typeface="Franklin Gothic"/>
                <a:ea typeface="Franklin Gothic"/>
                <a:cs typeface="Franklin Gothic"/>
                <a:sym typeface="Franklin Gothic"/>
              </a:rPr>
              <a:t>V.7.5.6</a:t>
            </a:r>
            <a:endParaRPr sz="2400" dirty="0">
              <a:solidFill>
                <a:srgbClr val="818990"/>
              </a:solidFill>
              <a:latin typeface="Franklin Gothic"/>
              <a:ea typeface="Franklin Gothic"/>
              <a:cs typeface="Franklin Gothic"/>
              <a:sym typeface="Franklin Gothic"/>
            </a:endParaRPr>
          </a:p>
        </p:txBody>
      </p:sp>
      <p:sp>
        <p:nvSpPr>
          <p:cNvPr id="206" name="Google Shape;206;g262433f11fa_0_9"/>
          <p:cNvSpPr txBox="1"/>
          <p:nvPr/>
        </p:nvSpPr>
        <p:spPr>
          <a:xfrm>
            <a:off x="4572000" y="908325"/>
            <a:ext cx="42882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dirty="0">
                <a:highlight>
                  <a:srgbClr val="FFFFFF"/>
                </a:highlight>
              </a:rPr>
              <a:t>Android Studio Giraffe | 2022.3.1</a:t>
            </a:r>
            <a:endParaRPr sz="2000" dirty="0">
              <a:solidFill>
                <a:srgbClr val="818990"/>
              </a:solidFill>
              <a:latin typeface="Franklin Gothic"/>
              <a:ea typeface="Franklin Gothic"/>
              <a:cs typeface="Franklin Gothic"/>
              <a:sym typeface="Frankli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262433f11fa_0_14"/>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Integraciones realizadas</a:t>
            </a:r>
            <a:endParaRPr/>
          </a:p>
        </p:txBody>
      </p:sp>
      <p:sp>
        <p:nvSpPr>
          <p:cNvPr id="212" name="Google Shape;212;g262433f11fa_0_14"/>
          <p:cNvSpPr txBox="1">
            <a:spLocks noGrp="1"/>
          </p:cNvSpPr>
          <p:nvPr>
            <p:ph type="body" idx="1"/>
          </p:nvPr>
        </p:nvSpPr>
        <p:spPr>
          <a:xfrm>
            <a:off x="294150" y="913950"/>
            <a:ext cx="8555700" cy="3853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chemeClr val="dk1"/>
              </a:buClr>
              <a:buSzPts val="2800"/>
              <a:buChar char="●"/>
            </a:pPr>
            <a:r>
              <a:rPr lang="es" dirty="0">
                <a:solidFill>
                  <a:schemeClr val="dk1"/>
                </a:solidFill>
              </a:rPr>
              <a:t>Firebase</a:t>
            </a:r>
            <a:endParaRPr dirty="0">
              <a:solidFill>
                <a:schemeClr val="dk1"/>
              </a:solidFill>
            </a:endParaRPr>
          </a:p>
          <a:p>
            <a:pPr marL="0" lvl="0" indent="0" algn="l" rtl="0">
              <a:spcBef>
                <a:spcPts val="1000"/>
              </a:spcBef>
              <a:spcAft>
                <a:spcPts val="0"/>
              </a:spcAft>
              <a:buNone/>
            </a:pPr>
            <a:endParaRPr dirty="0">
              <a:solidFill>
                <a:schemeClr val="dk1"/>
              </a:solidFill>
            </a:endParaRPr>
          </a:p>
          <a:p>
            <a:pPr marL="457200" lvl="0" indent="-406400" algn="l" rtl="0">
              <a:spcBef>
                <a:spcPts val="1000"/>
              </a:spcBef>
              <a:spcAft>
                <a:spcPts val="0"/>
              </a:spcAft>
              <a:buClr>
                <a:schemeClr val="dk1"/>
              </a:buClr>
              <a:buSzPts val="2800"/>
              <a:buChar char="●"/>
            </a:pPr>
            <a:r>
              <a:rPr lang="es" dirty="0">
                <a:solidFill>
                  <a:schemeClr val="dk1"/>
                </a:solidFill>
              </a:rPr>
              <a:t>Servicio API Comuna/Región</a:t>
            </a:r>
            <a:endParaRPr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62433f11fa_0_19"/>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Plugins utilizados.</a:t>
            </a:r>
            <a:endParaRPr/>
          </a:p>
        </p:txBody>
      </p:sp>
      <p:sp>
        <p:nvSpPr>
          <p:cNvPr id="218" name="Google Shape;218;g262433f11fa_0_19"/>
          <p:cNvSpPr txBox="1">
            <a:spLocks noGrp="1"/>
          </p:cNvSpPr>
          <p:nvPr>
            <p:ph type="body" idx="1"/>
          </p:nvPr>
        </p:nvSpPr>
        <p:spPr>
          <a:xfrm>
            <a:off x="294150" y="913950"/>
            <a:ext cx="8555700" cy="3853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 sz="2600" b="1">
                <a:solidFill>
                  <a:schemeClr val="dk1"/>
                </a:solidFill>
              </a:rPr>
              <a:t>capacitor-barcode-scanner</a:t>
            </a:r>
            <a:r>
              <a:rPr lang="es" sz="2600">
                <a:solidFill>
                  <a:schemeClr val="dk1"/>
                </a:solidFill>
              </a:rPr>
              <a:t>:</a:t>
            </a:r>
            <a:r>
              <a:rPr lang="es">
                <a:solidFill>
                  <a:schemeClr val="dk1"/>
                </a:solidFill>
              </a:rPr>
              <a:t> proporciona funcionalidad para escanear códigos QR</a:t>
            </a:r>
            <a:endParaRPr>
              <a:solidFill>
                <a:schemeClr val="dk1"/>
              </a:solidFill>
            </a:endParaRPr>
          </a:p>
          <a:p>
            <a:pPr marL="0" lvl="0" indent="0" algn="l" rtl="0">
              <a:spcBef>
                <a:spcPts val="1000"/>
              </a:spcBef>
              <a:spcAft>
                <a:spcPts val="0"/>
              </a:spcAft>
              <a:buNone/>
            </a:pPr>
            <a:r>
              <a:rPr lang="es" sz="2600" b="1">
                <a:solidFill>
                  <a:schemeClr val="dk1"/>
                </a:solidFill>
              </a:rPr>
              <a:t>capacitor-preferences</a:t>
            </a:r>
            <a:r>
              <a:rPr lang="es">
                <a:solidFill>
                  <a:schemeClr val="dk1"/>
                </a:solidFill>
              </a:rPr>
              <a:t>:permite el uso de preferencias compartidas para almacenar datos entre sesiones de la aplicación</a:t>
            </a:r>
            <a:endParaRPr>
              <a:solidFill>
                <a:schemeClr val="dk1"/>
              </a:solidFill>
            </a:endParaRPr>
          </a:p>
          <a:p>
            <a:pPr marL="0" lvl="0" indent="0" algn="l" rtl="0">
              <a:spcBef>
                <a:spcPts val="1000"/>
              </a:spcBef>
              <a:spcAft>
                <a:spcPts val="0"/>
              </a:spcAft>
              <a:buNone/>
            </a:pPr>
            <a:r>
              <a:rPr lang="es" sz="2600" b="1">
                <a:solidFill>
                  <a:schemeClr val="dk1"/>
                </a:solidFill>
              </a:rPr>
              <a:t>Device-info</a:t>
            </a:r>
            <a:r>
              <a:rPr lang="es">
                <a:solidFill>
                  <a:schemeClr val="dk1"/>
                </a:solidFill>
              </a:rPr>
              <a:t>: Devuelve información sobre el dispositivo/sistema operativo/plataforma</a:t>
            </a:r>
            <a:endParaRPr>
              <a:solidFill>
                <a:schemeClr val="dk1"/>
              </a:solidFill>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219" name="Google Shape;219;g262433f11fa_0_19"/>
          <p:cNvPicPr preferRelativeResize="0"/>
          <p:nvPr/>
        </p:nvPicPr>
        <p:blipFill>
          <a:blip r:embed="rId3">
            <a:alphaModFix/>
          </a:blip>
          <a:stretch>
            <a:fillRect/>
          </a:stretch>
        </p:blipFill>
        <p:spPr>
          <a:xfrm>
            <a:off x="514125" y="3309550"/>
            <a:ext cx="1912175" cy="1912175"/>
          </a:xfrm>
          <a:prstGeom prst="rect">
            <a:avLst/>
          </a:prstGeom>
          <a:noFill/>
          <a:ln>
            <a:noFill/>
          </a:ln>
        </p:spPr>
      </p:pic>
      <p:pic>
        <p:nvPicPr>
          <p:cNvPr id="220" name="Google Shape;220;g262433f11fa_0_19"/>
          <p:cNvPicPr preferRelativeResize="0"/>
          <p:nvPr/>
        </p:nvPicPr>
        <p:blipFill>
          <a:blip r:embed="rId4">
            <a:alphaModFix/>
          </a:blip>
          <a:stretch>
            <a:fillRect/>
          </a:stretch>
        </p:blipFill>
        <p:spPr>
          <a:xfrm>
            <a:off x="2481725" y="3661695"/>
            <a:ext cx="3163674" cy="948475"/>
          </a:xfrm>
          <a:prstGeom prst="rect">
            <a:avLst/>
          </a:prstGeom>
          <a:noFill/>
          <a:ln>
            <a:noFill/>
          </a:ln>
        </p:spPr>
      </p:pic>
      <p:pic>
        <p:nvPicPr>
          <p:cNvPr id="221" name="Google Shape;221;g262433f11fa_0_19"/>
          <p:cNvPicPr preferRelativeResize="0"/>
          <p:nvPr/>
        </p:nvPicPr>
        <p:blipFill>
          <a:blip r:embed="rId5">
            <a:alphaModFix/>
          </a:blip>
          <a:stretch>
            <a:fillRect/>
          </a:stretch>
        </p:blipFill>
        <p:spPr>
          <a:xfrm>
            <a:off x="6336475" y="3280800"/>
            <a:ext cx="1710275" cy="171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62433f11fa_0_25"/>
          <p:cNvSpPr txBox="1">
            <a:spLocks noGrp="1"/>
          </p:cNvSpPr>
          <p:nvPr>
            <p:ph type="title"/>
          </p:nvPr>
        </p:nvSpPr>
        <p:spPr>
          <a:xfrm>
            <a:off x="1763699" y="159544"/>
            <a:ext cx="4288200" cy="60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
              <a:t>Firma de la aplicación.</a:t>
            </a:r>
            <a:endParaRPr/>
          </a:p>
        </p:txBody>
      </p:sp>
      <p:sp>
        <p:nvSpPr>
          <p:cNvPr id="227" name="Google Shape;227;g262433f11fa_0_25"/>
          <p:cNvSpPr txBox="1">
            <a:spLocks noGrp="1"/>
          </p:cNvSpPr>
          <p:nvPr>
            <p:ph type="body" idx="1"/>
          </p:nvPr>
        </p:nvSpPr>
        <p:spPr>
          <a:xfrm>
            <a:off x="294150" y="913950"/>
            <a:ext cx="8555700" cy="38532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es" sz="2200"/>
              <a:t>Desarrollador legítimo y no ha sido alterada por terceros.</a:t>
            </a:r>
            <a:endParaRPr sz="2200"/>
          </a:p>
          <a:p>
            <a:pPr marL="457200" lvl="0" indent="-393700" algn="l" rtl="0">
              <a:spcBef>
                <a:spcPts val="0"/>
              </a:spcBef>
              <a:spcAft>
                <a:spcPts val="0"/>
              </a:spcAft>
              <a:buSzPts val="2600"/>
              <a:buChar char="»"/>
            </a:pPr>
            <a:r>
              <a:rPr lang="es" sz="2200"/>
              <a:t>Si alguien intenta modificar el código, la firma ya no será válida</a:t>
            </a:r>
            <a:endParaRPr sz="2200"/>
          </a:p>
          <a:p>
            <a:pPr marL="457200" lvl="0" indent="-393700" algn="l" rtl="0">
              <a:spcBef>
                <a:spcPts val="0"/>
              </a:spcBef>
              <a:spcAft>
                <a:spcPts val="0"/>
              </a:spcAft>
              <a:buSzPts val="2600"/>
              <a:buChar char="»"/>
            </a:pPr>
            <a:r>
              <a:rPr lang="es" sz="2200"/>
              <a:t>Se evita que aplicaciones no autorizadas se hagan pasar por actualizaciones legítimas.</a:t>
            </a:r>
            <a:endParaRPr sz="2200"/>
          </a:p>
          <a:p>
            <a:pPr marL="457200" lvl="0" indent="-393700" algn="l" rtl="0">
              <a:spcBef>
                <a:spcPts val="0"/>
              </a:spcBef>
              <a:spcAft>
                <a:spcPts val="0"/>
              </a:spcAft>
              <a:buSzPts val="2600"/>
              <a:buChar char="»"/>
            </a:pPr>
            <a:r>
              <a:rPr lang="es" sz="2200"/>
              <a:t>se utiliza para establecer la confianza en el origen de la aplicación.</a:t>
            </a:r>
            <a:endParaRPr sz="2200"/>
          </a:p>
        </p:txBody>
      </p:sp>
      <p:pic>
        <p:nvPicPr>
          <p:cNvPr id="228" name="Google Shape;228;g262433f11fa_0_25"/>
          <p:cNvPicPr preferRelativeResize="0"/>
          <p:nvPr/>
        </p:nvPicPr>
        <p:blipFill>
          <a:blip r:embed="rId3">
            <a:alphaModFix/>
          </a:blip>
          <a:stretch>
            <a:fillRect/>
          </a:stretch>
        </p:blipFill>
        <p:spPr>
          <a:xfrm>
            <a:off x="594775" y="3221550"/>
            <a:ext cx="1472950" cy="1472950"/>
          </a:xfrm>
          <a:prstGeom prst="rect">
            <a:avLst/>
          </a:prstGeom>
          <a:noFill/>
          <a:ln>
            <a:noFill/>
          </a:ln>
        </p:spPr>
      </p:pic>
      <p:pic>
        <p:nvPicPr>
          <p:cNvPr id="229" name="Google Shape;229;g262433f11fa_0_25"/>
          <p:cNvPicPr preferRelativeResize="0"/>
          <p:nvPr/>
        </p:nvPicPr>
        <p:blipFill>
          <a:blip r:embed="rId4">
            <a:alphaModFix/>
          </a:blip>
          <a:stretch>
            <a:fillRect/>
          </a:stretch>
        </p:blipFill>
        <p:spPr>
          <a:xfrm>
            <a:off x="3570861" y="3121225"/>
            <a:ext cx="1673600" cy="1673600"/>
          </a:xfrm>
          <a:prstGeom prst="rect">
            <a:avLst/>
          </a:prstGeom>
          <a:noFill/>
          <a:ln>
            <a:noFill/>
          </a:ln>
        </p:spPr>
      </p:pic>
      <p:pic>
        <p:nvPicPr>
          <p:cNvPr id="230" name="Google Shape;230;g262433f11fa_0_25"/>
          <p:cNvPicPr preferRelativeResize="0"/>
          <p:nvPr/>
        </p:nvPicPr>
        <p:blipFill>
          <a:blip r:embed="rId5">
            <a:alphaModFix/>
          </a:blip>
          <a:stretch>
            <a:fillRect/>
          </a:stretch>
        </p:blipFill>
        <p:spPr>
          <a:xfrm>
            <a:off x="6876275" y="3163300"/>
            <a:ext cx="1420800" cy="14208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236</Words>
  <Application>Microsoft Office PowerPoint</Application>
  <PresentationFormat>Presentación en pantalla (16:9)</PresentationFormat>
  <Paragraphs>36</Paragraphs>
  <Slides>11</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Calibri</vt:lpstr>
      <vt:lpstr>Arial</vt:lpstr>
      <vt:lpstr>Roboto Condensed</vt:lpstr>
      <vt:lpstr>Franklin Gothic</vt:lpstr>
      <vt:lpstr>Bebas Neue</vt:lpstr>
      <vt:lpstr>Roboto Mono</vt:lpstr>
      <vt:lpstr>Tema de Office</vt:lpstr>
      <vt:lpstr>RegistrApp</vt:lpstr>
      <vt:lpstr>Contexto</vt:lpstr>
      <vt:lpstr>Contexto</vt:lpstr>
      <vt:lpstr>Contexto</vt:lpstr>
      <vt:lpstr>Negocio </vt:lpstr>
      <vt:lpstr>Tecnologías Usadas</vt:lpstr>
      <vt:lpstr>Integraciones realizadas</vt:lpstr>
      <vt:lpstr>Plugins utilizados.</vt:lpstr>
      <vt:lpstr>Firma de la aplicación.</vt:lpstr>
      <vt:lpstr>Prueba unitaria.</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RegistrApp</dc:title>
  <cp:lastModifiedBy>FRANCISCO JAVIER ALVAREZ UNIBAZO</cp:lastModifiedBy>
  <cp:revision>6</cp:revision>
  <dcterms:modified xsi:type="dcterms:W3CDTF">2023-11-28T16:59:29Z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0x0101001E2458228B949B479C0D95B74764B8CE</vt:lpwstr>
  </property>
</Properties>
</file>